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4.svg" ContentType="image/svg+xml"/>
  <Override PartName="/ppt/media/image16.svg" ContentType="image/svg+xml"/>
  <Override PartName="/ppt/media/image21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sldIdLst>
    <p:sldId id="260" r:id="rId4"/>
    <p:sldId id="261" r:id="rId5"/>
    <p:sldId id="262" r:id="rId6"/>
    <p:sldId id="291" r:id="rId7"/>
    <p:sldId id="264" r:id="rId8"/>
    <p:sldId id="265" r:id="rId9"/>
    <p:sldId id="292" r:id="rId10"/>
    <p:sldId id="267" r:id="rId11"/>
    <p:sldId id="293" r:id="rId12"/>
    <p:sldId id="269" r:id="rId13"/>
    <p:sldId id="294" r:id="rId14"/>
    <p:sldId id="295" r:id="rId15"/>
    <p:sldId id="272" r:id="rId16"/>
    <p:sldId id="273" r:id="rId17"/>
    <p:sldId id="274" r:id="rId18"/>
    <p:sldId id="296" r:id="rId19"/>
    <p:sldId id="297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98" r:id="rId28"/>
    <p:sldId id="299" r:id="rId29"/>
    <p:sldId id="300" r:id="rId30"/>
    <p:sldId id="287" r:id="rId31"/>
    <p:sldId id="301" r:id="rId32"/>
    <p:sldId id="302" r:id="rId33"/>
    <p:sldId id="290" r:id="rId3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2" Type="http://schemas.openxmlformats.org/officeDocument/2006/relationships/tags" Target="../tags/tag178.xml"/><Relationship Id="rId11" Type="http://schemas.openxmlformats.org/officeDocument/2006/relationships/tags" Target="../tags/tag177.xml"/><Relationship Id="rId10" Type="http://schemas.openxmlformats.org/officeDocument/2006/relationships/tags" Target="../tags/tag176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tags" Target="../tags/tag185.xml"/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0" Type="http://schemas.openxmlformats.org/officeDocument/2006/relationships/tags" Target="../tags/tag18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3" Type="http://schemas.openxmlformats.org/officeDocument/2006/relationships/tags" Target="../tags/tag199.xml"/><Relationship Id="rId12" Type="http://schemas.openxmlformats.org/officeDocument/2006/relationships/tags" Target="../tags/tag198.xml"/><Relationship Id="rId11" Type="http://schemas.openxmlformats.org/officeDocument/2006/relationships/tags" Target="../tags/tag197.xml"/><Relationship Id="rId10" Type="http://schemas.openxmlformats.org/officeDocument/2006/relationships/tags" Target="../tags/tag196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3" Type="http://schemas.openxmlformats.org/officeDocument/2006/relationships/tags" Target="../tags/tag21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231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4" Type="http://schemas.openxmlformats.org/officeDocument/2006/relationships/tags" Target="../tags/tag246.xml"/><Relationship Id="rId23" Type="http://schemas.openxmlformats.org/officeDocument/2006/relationships/tags" Target="../tags/tag245.xml"/><Relationship Id="rId22" Type="http://schemas.openxmlformats.org/officeDocument/2006/relationships/tags" Target="../tags/tag244.xml"/><Relationship Id="rId21" Type="http://schemas.openxmlformats.org/officeDocument/2006/relationships/tags" Target="../tags/tag243.xml"/><Relationship Id="rId20" Type="http://schemas.openxmlformats.org/officeDocument/2006/relationships/tags" Target="../tags/tag242.xml"/><Relationship Id="rId2" Type="http://schemas.openxmlformats.org/officeDocument/2006/relationships/tags" Target="../tags/tag224.xml"/><Relationship Id="rId19" Type="http://schemas.openxmlformats.org/officeDocument/2006/relationships/tags" Target="../tags/tag241.xml"/><Relationship Id="rId18" Type="http://schemas.openxmlformats.org/officeDocument/2006/relationships/tags" Target="../tags/tag240.xml"/><Relationship Id="rId17" Type="http://schemas.openxmlformats.org/officeDocument/2006/relationships/tags" Target="../tags/tag239.xml"/><Relationship Id="rId16" Type="http://schemas.openxmlformats.org/officeDocument/2006/relationships/tags" Target="../tags/tag238.xml"/><Relationship Id="rId15" Type="http://schemas.openxmlformats.org/officeDocument/2006/relationships/tags" Target="../tags/tag237.xml"/><Relationship Id="rId14" Type="http://schemas.openxmlformats.org/officeDocument/2006/relationships/tags" Target="../tags/tag236.xml"/><Relationship Id="rId13" Type="http://schemas.openxmlformats.org/officeDocument/2006/relationships/tags" Target="../tags/tag235.xml"/><Relationship Id="rId12" Type="http://schemas.openxmlformats.org/officeDocument/2006/relationships/tags" Target="../tags/tag234.xml"/><Relationship Id="rId11" Type="http://schemas.openxmlformats.org/officeDocument/2006/relationships/tags" Target="../tags/tag233.xml"/><Relationship Id="rId10" Type="http://schemas.openxmlformats.org/officeDocument/2006/relationships/tags" Target="../tags/tag232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image" Target="../media/image1.jpeg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262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70.xml"/><Relationship Id="rId8" Type="http://schemas.openxmlformats.org/officeDocument/2006/relationships/tags" Target="../tags/tag269.xml"/><Relationship Id="rId7" Type="http://schemas.openxmlformats.org/officeDocument/2006/relationships/tags" Target="../tags/tag268.xml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image" Target="../media/image2.jpeg"/><Relationship Id="rId2" Type="http://schemas.openxmlformats.org/officeDocument/2006/relationships/tags" Target="../tags/tag287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image" Target="../media/image2.jpeg"/><Relationship Id="rId2" Type="http://schemas.openxmlformats.org/officeDocument/2006/relationships/tags" Target="../tags/tag293.xml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3" Type="http://schemas.openxmlformats.org/officeDocument/2006/relationships/image" Target="../media/image2.jpeg"/><Relationship Id="rId2" Type="http://schemas.openxmlformats.org/officeDocument/2006/relationships/tags" Target="../tags/tag299.xm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8" Type="http://schemas.openxmlformats.org/officeDocument/2006/relationships/tags" Target="../tags/tag320.xml"/><Relationship Id="rId17" Type="http://schemas.openxmlformats.org/officeDocument/2006/relationships/tags" Target="../tags/tag319.xml"/><Relationship Id="rId16" Type="http://schemas.openxmlformats.org/officeDocument/2006/relationships/tags" Target="../tags/tag318.xml"/><Relationship Id="rId15" Type="http://schemas.openxmlformats.org/officeDocument/2006/relationships/tags" Target="../tags/tag317.xml"/><Relationship Id="rId14" Type="http://schemas.openxmlformats.org/officeDocument/2006/relationships/tags" Target="../tags/tag316.xml"/><Relationship Id="rId13" Type="http://schemas.openxmlformats.org/officeDocument/2006/relationships/tags" Target="../tags/tag315.xml"/><Relationship Id="rId12" Type="http://schemas.openxmlformats.org/officeDocument/2006/relationships/tags" Target="../tags/tag314.xml"/><Relationship Id="rId11" Type="http://schemas.openxmlformats.org/officeDocument/2006/relationships/tags" Target="../tags/tag313.xml"/><Relationship Id="rId10" Type="http://schemas.openxmlformats.org/officeDocument/2006/relationships/tags" Target="../tags/tag312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6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4876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47244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0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7543800" y="1524000"/>
            <a:ext cx="4038600" cy="4724400"/>
          </a:xfrm>
          <a:custGeom>
            <a:avLst/>
            <a:gdLst>
              <a:gd name="connisteX0" fmla="*/ 0 w 4038600"/>
              <a:gd name="connsiteY0" fmla="*/ 0 h 4724400"/>
              <a:gd name="connisteX1" fmla="*/ 3835400 w 4038600"/>
              <a:gd name="connsiteY1" fmla="*/ 0 h 4724400"/>
              <a:gd name="connisteX2" fmla="*/ 4038600 w 4038600"/>
              <a:gd name="connsiteY2" fmla="*/ 203200 h 4724400"/>
              <a:gd name="connisteX3" fmla="*/ 4038600 w 4038600"/>
              <a:gd name="connsiteY3" fmla="*/ 4521200 h 4724400"/>
              <a:gd name="connisteX4" fmla="*/ 3835400 w 4038600"/>
              <a:gd name="connsiteY4" fmla="*/ 4724400 h 4724400"/>
              <a:gd name="connisteX5" fmla="*/ 0 w 4038600"/>
              <a:gd name="connsiteY5" fmla="*/ 4724400 h 4724400"/>
              <a:gd name="connisteX6" fmla="*/ 0 w 40386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038600" h="4724400">
                <a:moveTo>
                  <a:pt x="0" y="0"/>
                </a:move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4521200"/>
                </a:lnTo>
                <a:cubicBezTo>
                  <a:pt x="4038600" y="4633424"/>
                  <a:pt x="3947624" y="4724400"/>
                  <a:pt x="38354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8001000" y="28448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8001000" y="3403600"/>
            <a:ext cx="3124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90" hasCustomPrompt="1"/>
            <p:custDataLst>
              <p:tags r:id="rId6"/>
            </p:custDataLst>
          </p:nvPr>
        </p:nvSpPr>
        <p:spPr>
          <a:xfrm>
            <a:off x="20320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4958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0546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1" hasCustomPrompt="1"/>
            <p:custDataLst>
              <p:tags r:id="rId9"/>
            </p:custDataLst>
          </p:nvPr>
        </p:nvSpPr>
        <p:spPr>
          <a:xfrm>
            <a:off x="78232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400800" y="44958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400800" y="50546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02400" y="1778000"/>
            <a:ext cx="5080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02400" y="2336800"/>
            <a:ext cx="5080000" cy="3657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2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53200" y="26924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53200" y="3251200"/>
            <a:ext cx="5029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4648200" y="1524000"/>
            <a:ext cx="6934200" cy="4724400"/>
          </a:xfrm>
          <a:custGeom>
            <a:avLst/>
            <a:gdLst>
              <a:gd name="connisteX0" fmla="*/ 0 w 6934200"/>
              <a:gd name="connsiteY0" fmla="*/ 0 h 4724400"/>
              <a:gd name="connisteX1" fmla="*/ 6731000 w 6934200"/>
              <a:gd name="connsiteY1" fmla="*/ 0 h 4724400"/>
              <a:gd name="connisteX2" fmla="*/ 6934200 w 6934200"/>
              <a:gd name="connsiteY2" fmla="*/ 203200 h 4724400"/>
              <a:gd name="connisteX3" fmla="*/ 6934200 w 6934200"/>
              <a:gd name="connsiteY3" fmla="*/ 4521200 h 4724400"/>
              <a:gd name="connisteX4" fmla="*/ 6731000 w 6934200"/>
              <a:gd name="connsiteY4" fmla="*/ 4724400 h 4724400"/>
              <a:gd name="connisteX5" fmla="*/ 0 w 6934200"/>
              <a:gd name="connsiteY5" fmla="*/ 4724400 h 4724400"/>
              <a:gd name="connisteX6" fmla="*/ 0 w 69342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0"/>
                </a:move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4521200"/>
                </a:lnTo>
                <a:cubicBezTo>
                  <a:pt x="6934200" y="4633424"/>
                  <a:pt x="6843224" y="4724400"/>
                  <a:pt x="67310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09600" y="1524000"/>
            <a:ext cx="4038600" cy="4724400"/>
          </a:xfrm>
          <a:custGeom>
            <a:avLst/>
            <a:gdLst>
              <a:gd name="connisteX0" fmla="*/ 0 w 4038600"/>
              <a:gd name="connsiteY0" fmla="*/ 203200 h 4724400"/>
              <a:gd name="connisteX1" fmla="*/ 203200 w 4038600"/>
              <a:gd name="connsiteY1" fmla="*/ 0 h 4724400"/>
              <a:gd name="connisteX2" fmla="*/ 4038600 w 4038600"/>
              <a:gd name="connsiteY2" fmla="*/ 0 h 4724400"/>
              <a:gd name="connisteX3" fmla="*/ 4038600 w 4038600"/>
              <a:gd name="connsiteY3" fmla="*/ 4724400 h 4724400"/>
              <a:gd name="connisteX4" fmla="*/ 203200 w 4038600"/>
              <a:gd name="connsiteY4" fmla="*/ 4724400 h 4724400"/>
              <a:gd name="connisteX5" fmla="*/ 0 w 4038600"/>
              <a:gd name="connsiteY5" fmla="*/ 4521200 h 4724400"/>
              <a:gd name="connisteX6" fmla="*/ 0 w 40386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038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4038600" y="0"/>
                </a:lnTo>
                <a:lnTo>
                  <a:pt x="40386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66800" y="26924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66800" y="3251200"/>
            <a:ext cx="3124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4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1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26670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图片占位符 13"/>
          <p:cNvSpPr>
            <a:spLocks noGrp="1"/>
          </p:cNvSpPr>
          <p:nvPr>
            <p:ph type="pic" idx="16390" hasCustomPrompt="1"/>
            <p:custDataLst>
              <p:tags r:id="rId8"/>
            </p:custDataLst>
          </p:nvPr>
        </p:nvSpPr>
        <p:spPr>
          <a:xfrm>
            <a:off x="29514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6068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165600"/>
            <a:ext cx="452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83058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3" hasCustomPrompt="1"/>
            <p:custDataLst>
              <p:tags r:id="rId13"/>
            </p:custDataLst>
          </p:nvPr>
        </p:nvSpPr>
        <p:spPr>
          <a:xfrm>
            <a:off x="85902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6654800" y="36068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6654800" y="4165600"/>
            <a:ext cx="452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19304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0" hasCustomPrompt="1"/>
            <p:custDataLst>
              <p:tags r:id="rId7"/>
            </p:custDataLst>
          </p:nvPr>
        </p:nvSpPr>
        <p:spPr>
          <a:xfrm>
            <a:off x="609600" y="2489200"/>
            <a:ext cx="5334000" cy="3352800"/>
          </a:xfrm>
          <a:custGeom>
            <a:avLst/>
            <a:gdLst>
              <a:gd name="connisteX0" fmla="*/ 0 w 5334000"/>
              <a:gd name="connsiteY0" fmla="*/ 203200 h 3352800"/>
              <a:gd name="connisteX1" fmla="*/ 203200 w 5334000"/>
              <a:gd name="connsiteY1" fmla="*/ 0 h 3352800"/>
              <a:gd name="connisteX2" fmla="*/ 5130800 w 5334000"/>
              <a:gd name="connsiteY2" fmla="*/ 0 h 3352800"/>
              <a:gd name="connisteX3" fmla="*/ 5334000 w 5334000"/>
              <a:gd name="connsiteY3" fmla="*/ 203200 h 3352800"/>
              <a:gd name="connisteX4" fmla="*/ 5334000 w 5334000"/>
              <a:gd name="connsiteY4" fmla="*/ 3149600 h 3352800"/>
              <a:gd name="connisteX5" fmla="*/ 5130800 w 5334000"/>
              <a:gd name="connsiteY5" fmla="*/ 3352800 h 3352800"/>
              <a:gd name="connisteX6" fmla="*/ 203200 w 5334000"/>
              <a:gd name="connsiteY6" fmla="*/ 3352800 h 3352800"/>
              <a:gd name="connisteX7" fmla="*/ 0 w 5334000"/>
              <a:gd name="connsiteY7" fmla="*/ 3149600 h 3352800"/>
              <a:gd name="connisteX8" fmla="*/ 0 w 53340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149600"/>
                </a:lnTo>
                <a:cubicBezTo>
                  <a:pt x="5334000" y="3261824"/>
                  <a:pt x="5243024" y="3352800"/>
                  <a:pt x="51308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2512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248400" y="19304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1" hasCustomPrompt="1"/>
            <p:custDataLst>
              <p:tags r:id="rId10"/>
            </p:custDataLst>
          </p:nvPr>
        </p:nvSpPr>
        <p:spPr>
          <a:xfrm>
            <a:off x="6248400" y="2489200"/>
            <a:ext cx="5334000" cy="3352800"/>
          </a:xfrm>
          <a:custGeom>
            <a:avLst/>
            <a:gdLst>
              <a:gd name="connisteX0" fmla="*/ 0 w 5334000"/>
              <a:gd name="connsiteY0" fmla="*/ 203200 h 3352800"/>
              <a:gd name="connisteX1" fmla="*/ 203200 w 5334000"/>
              <a:gd name="connsiteY1" fmla="*/ 0 h 3352800"/>
              <a:gd name="connisteX2" fmla="*/ 5130800 w 5334000"/>
              <a:gd name="connsiteY2" fmla="*/ 0 h 3352800"/>
              <a:gd name="connisteX3" fmla="*/ 5334000 w 5334000"/>
              <a:gd name="connsiteY3" fmla="*/ 203200 h 3352800"/>
              <a:gd name="connisteX4" fmla="*/ 5334000 w 5334000"/>
              <a:gd name="connsiteY4" fmla="*/ 3149600 h 3352800"/>
              <a:gd name="connisteX5" fmla="*/ 5130800 w 5334000"/>
              <a:gd name="connsiteY5" fmla="*/ 3352800 h 3352800"/>
              <a:gd name="connisteX6" fmla="*/ 203200 w 5334000"/>
              <a:gd name="connsiteY6" fmla="*/ 3352800 h 3352800"/>
              <a:gd name="connisteX7" fmla="*/ 0 w 5334000"/>
              <a:gd name="connsiteY7" fmla="*/ 3149600 h 3352800"/>
              <a:gd name="connisteX8" fmla="*/ 0 w 53340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149600"/>
                </a:lnTo>
                <a:cubicBezTo>
                  <a:pt x="5334000" y="3261824"/>
                  <a:pt x="5243024" y="3352800"/>
                  <a:pt x="51308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553200" y="32512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9972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09600" y="3556000"/>
            <a:ext cx="518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400800" y="29972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6400800" y="3556000"/>
            <a:ext cx="518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84" y="1983597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930400"/>
            <a:ext cx="5334000" cy="3911600"/>
          </a:xfrm>
          <a:custGeom>
            <a:avLst/>
            <a:gdLst>
              <a:gd name="connisteX0" fmla="*/ 0 w 5334000"/>
              <a:gd name="connsiteY0" fmla="*/ 203200 h 3911600"/>
              <a:gd name="connisteX1" fmla="*/ 203200 w 5334000"/>
              <a:gd name="connsiteY1" fmla="*/ 0 h 3911600"/>
              <a:gd name="connisteX2" fmla="*/ 5130800 w 5334000"/>
              <a:gd name="connsiteY2" fmla="*/ 0 h 3911600"/>
              <a:gd name="connisteX3" fmla="*/ 5334000 w 5334000"/>
              <a:gd name="connsiteY3" fmla="*/ 203200 h 3911600"/>
              <a:gd name="connisteX4" fmla="*/ 5334000 w 5334000"/>
              <a:gd name="connsiteY4" fmla="*/ 3708400 h 3911600"/>
              <a:gd name="connisteX5" fmla="*/ 5130800 w 5334000"/>
              <a:gd name="connsiteY5" fmla="*/ 3911600 h 3911600"/>
              <a:gd name="connisteX6" fmla="*/ 203200 w 5334000"/>
              <a:gd name="connsiteY6" fmla="*/ 3911600 h 3911600"/>
              <a:gd name="connisteX7" fmla="*/ 0 w 5334000"/>
              <a:gd name="connsiteY7" fmla="*/ 3708400 h 3911600"/>
              <a:gd name="connisteX8" fmla="*/ 0 w 5334000"/>
              <a:gd name="connsiteY8" fmla="*/ 203200 h 391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391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708400"/>
                </a:lnTo>
                <a:cubicBezTo>
                  <a:pt x="5334000" y="3820624"/>
                  <a:pt x="5243024" y="3911600"/>
                  <a:pt x="5130800" y="3911600"/>
                </a:cubicBezTo>
                <a:lnTo>
                  <a:pt x="203200" y="3911600"/>
                </a:lnTo>
                <a:cubicBezTo>
                  <a:pt x="90976" y="3911600"/>
                  <a:pt x="0" y="3820624"/>
                  <a:pt x="0" y="3708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914400" y="2692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2512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248400" y="1930400"/>
            <a:ext cx="5334000" cy="3911600"/>
          </a:xfrm>
          <a:custGeom>
            <a:avLst/>
            <a:gdLst>
              <a:gd name="connisteX0" fmla="*/ 0 w 5334000"/>
              <a:gd name="connsiteY0" fmla="*/ 203200 h 3911600"/>
              <a:gd name="connisteX1" fmla="*/ 203200 w 5334000"/>
              <a:gd name="connsiteY1" fmla="*/ 0 h 3911600"/>
              <a:gd name="connisteX2" fmla="*/ 5130800 w 5334000"/>
              <a:gd name="connsiteY2" fmla="*/ 0 h 3911600"/>
              <a:gd name="connisteX3" fmla="*/ 5334000 w 5334000"/>
              <a:gd name="connsiteY3" fmla="*/ 203200 h 3911600"/>
              <a:gd name="connisteX4" fmla="*/ 5334000 w 5334000"/>
              <a:gd name="connsiteY4" fmla="*/ 3708400 h 3911600"/>
              <a:gd name="connisteX5" fmla="*/ 5130800 w 5334000"/>
              <a:gd name="connsiteY5" fmla="*/ 3911600 h 3911600"/>
              <a:gd name="connisteX6" fmla="*/ 203200 w 5334000"/>
              <a:gd name="connsiteY6" fmla="*/ 3911600 h 3911600"/>
              <a:gd name="connisteX7" fmla="*/ 0 w 5334000"/>
              <a:gd name="connsiteY7" fmla="*/ 3708400 h 3911600"/>
              <a:gd name="connisteX8" fmla="*/ 0 w 5334000"/>
              <a:gd name="connsiteY8" fmla="*/ 203200 h 391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391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708400"/>
                </a:lnTo>
                <a:cubicBezTo>
                  <a:pt x="5334000" y="3820624"/>
                  <a:pt x="5243024" y="3911600"/>
                  <a:pt x="5130800" y="3911600"/>
                </a:cubicBezTo>
                <a:lnTo>
                  <a:pt x="203200" y="3911600"/>
                </a:lnTo>
                <a:cubicBezTo>
                  <a:pt x="90976" y="3911600"/>
                  <a:pt x="0" y="3820624"/>
                  <a:pt x="0" y="3708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553200" y="2692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553200" y="32512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25146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81534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6548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6548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10972800" cy="2184400"/>
          </a:xfrm>
          <a:custGeom>
            <a:avLst/>
            <a:gdLst>
              <a:gd name="connisteX0" fmla="*/ 0 w 10972800"/>
              <a:gd name="connsiteY0" fmla="*/ 203200 h 2184400"/>
              <a:gd name="connisteX1" fmla="*/ 203200 w 10972800"/>
              <a:gd name="connsiteY1" fmla="*/ 0 h 2184400"/>
              <a:gd name="connisteX2" fmla="*/ 10769600 w 10972800"/>
              <a:gd name="connsiteY2" fmla="*/ 0 h 2184400"/>
              <a:gd name="connisteX3" fmla="*/ 10972800 w 10972800"/>
              <a:gd name="connsiteY3" fmla="*/ 203200 h 2184400"/>
              <a:gd name="connisteX4" fmla="*/ 10972800 w 10972800"/>
              <a:gd name="connsiteY4" fmla="*/ 1981200 h 2184400"/>
              <a:gd name="connisteX5" fmla="*/ 10769600 w 10972800"/>
              <a:gd name="connsiteY5" fmla="*/ 2184400 h 2184400"/>
              <a:gd name="connisteX6" fmla="*/ 203200 w 10972800"/>
              <a:gd name="connsiteY6" fmla="*/ 2184400 h 2184400"/>
              <a:gd name="connisteX7" fmla="*/ 0 w 10972800"/>
              <a:gd name="connsiteY7" fmla="*/ 1981200 h 2184400"/>
              <a:gd name="connisteX8" fmla="*/ 0 w 10972800"/>
              <a:gd name="connsiteY8" fmla="*/ 203200 h 218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18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981200"/>
                </a:lnTo>
                <a:cubicBezTo>
                  <a:pt x="10972800" y="2093424"/>
                  <a:pt x="10881824" y="2184400"/>
                  <a:pt x="10769600" y="2184400"/>
                </a:cubicBezTo>
                <a:lnTo>
                  <a:pt x="203200" y="2184400"/>
                </a:lnTo>
                <a:cubicBezTo>
                  <a:pt x="90976" y="2184400"/>
                  <a:pt x="0" y="2093424"/>
                  <a:pt x="0" y="198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65600"/>
            <a:ext cx="10972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24400"/>
            <a:ext cx="10972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1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25146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图片占位符 13"/>
          <p:cNvSpPr>
            <a:spLocks noGrp="1"/>
          </p:cNvSpPr>
          <p:nvPr>
            <p:ph type="pic" idx="16390" hasCustomPrompt="1"/>
            <p:custDataLst>
              <p:tags r:id="rId8"/>
            </p:custDataLst>
          </p:nvPr>
        </p:nvSpPr>
        <p:spPr>
          <a:xfrm>
            <a:off x="2870200" y="24130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81534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3" hasCustomPrompt="1"/>
            <p:custDataLst>
              <p:tags r:id="rId13"/>
            </p:custDataLst>
          </p:nvPr>
        </p:nvSpPr>
        <p:spPr>
          <a:xfrm>
            <a:off x="8509000" y="24130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66548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66548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622300" y="2387600"/>
            <a:ext cx="1498600" cy="1270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10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413500" y="2387600"/>
            <a:ext cx="1498600" cy="1270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10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4008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64008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标下内-装饰右-方向错位-并列-26_10_group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6400800" cy="2209800"/>
          </a:xfrm>
          <a:custGeom>
            <a:avLst/>
            <a:gdLst>
              <a:gd name="connisteX0" fmla="*/ 0 w 6400800"/>
              <a:gd name="connsiteY0" fmla="*/ 203200 h 2209800"/>
              <a:gd name="connisteX1" fmla="*/ 203200 w 6400800"/>
              <a:gd name="connsiteY1" fmla="*/ 0 h 2209800"/>
              <a:gd name="connisteX2" fmla="*/ 6400800 w 6400800"/>
              <a:gd name="connsiteY2" fmla="*/ 0 h 2209800"/>
              <a:gd name="connisteX3" fmla="*/ 6400800 w 6400800"/>
              <a:gd name="connsiteY3" fmla="*/ 2209800 h 2209800"/>
              <a:gd name="connisteX4" fmla="*/ 203200 w 6400800"/>
              <a:gd name="connsiteY4" fmla="*/ 2209800 h 2209800"/>
              <a:gd name="connisteX5" fmla="*/ 0 w 6400800"/>
              <a:gd name="connsiteY5" fmla="*/ 2006600 h 2209800"/>
              <a:gd name="connisteX6" fmla="*/ 0 w 64008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4008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400800" y="0"/>
                </a:lnTo>
                <a:lnTo>
                  <a:pt x="64008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7010400" y="1524000"/>
            <a:ext cx="4572000" cy="2209800"/>
          </a:xfrm>
          <a:custGeom>
            <a:avLst/>
            <a:gdLst>
              <a:gd name="connisteX0" fmla="*/ 0 w 4572000"/>
              <a:gd name="connsiteY0" fmla="*/ 0 h 2209800"/>
              <a:gd name="connisteX1" fmla="*/ 4368800 w 4572000"/>
              <a:gd name="connsiteY1" fmla="*/ 0 h 2209800"/>
              <a:gd name="connisteX2" fmla="*/ 4572000 w 4572000"/>
              <a:gd name="connsiteY2" fmla="*/ 203200 h 2209800"/>
              <a:gd name="connisteX3" fmla="*/ 4572000 w 4572000"/>
              <a:gd name="connsiteY3" fmla="*/ 2006600 h 2209800"/>
              <a:gd name="connisteX4" fmla="*/ 4368800 w 4572000"/>
              <a:gd name="connsiteY4" fmla="*/ 2209800 h 2209800"/>
              <a:gd name="connisteX5" fmla="*/ 0 w 4572000"/>
              <a:gd name="connsiteY5" fmla="*/ 2209800 h 2209800"/>
              <a:gd name="connisteX6" fmla="*/ 0 w 4572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572000" h="2209800">
                <a:moveTo>
                  <a:pt x="0" y="0"/>
                </a:moveTo>
                <a:lnTo>
                  <a:pt x="4368800" y="0"/>
                </a:lnTo>
                <a:cubicBezTo>
                  <a:pt x="4481024" y="0"/>
                  <a:pt x="4572000" y="90976"/>
                  <a:pt x="4572000" y="203200"/>
                </a:cubicBezTo>
                <a:lnTo>
                  <a:pt x="4572000" y="2006600"/>
                </a:lnTo>
                <a:cubicBezTo>
                  <a:pt x="4572000" y="2118824"/>
                  <a:pt x="4481024" y="2209800"/>
                  <a:pt x="4368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1892300"/>
            <a:ext cx="579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2451100"/>
            <a:ext cx="579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5181600" y="4038600"/>
            <a:ext cx="6400800" cy="2209800"/>
          </a:xfrm>
          <a:custGeom>
            <a:avLst/>
            <a:gdLst>
              <a:gd name="connisteX0" fmla="*/ 0 w 6400800"/>
              <a:gd name="connsiteY0" fmla="*/ 0 h 2209800"/>
              <a:gd name="connisteX1" fmla="*/ 6197600 w 6400800"/>
              <a:gd name="connsiteY1" fmla="*/ 0 h 2209800"/>
              <a:gd name="connisteX2" fmla="*/ 6400800 w 6400800"/>
              <a:gd name="connsiteY2" fmla="*/ 203200 h 2209800"/>
              <a:gd name="connisteX3" fmla="*/ 6400800 w 6400800"/>
              <a:gd name="connsiteY3" fmla="*/ 2006600 h 2209800"/>
              <a:gd name="connisteX4" fmla="*/ 6197600 w 6400800"/>
              <a:gd name="connsiteY4" fmla="*/ 2209800 h 2209800"/>
              <a:gd name="connisteX5" fmla="*/ 0 w 6400800"/>
              <a:gd name="connsiteY5" fmla="*/ 2209800 h 2209800"/>
              <a:gd name="connisteX6" fmla="*/ 0 w 6400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400800" h="2209800">
                <a:moveTo>
                  <a:pt x="0" y="0"/>
                </a:moveTo>
                <a:lnTo>
                  <a:pt x="6197600" y="0"/>
                </a:lnTo>
                <a:cubicBezTo>
                  <a:pt x="6309824" y="0"/>
                  <a:pt x="6400800" y="90976"/>
                  <a:pt x="6400800" y="203200"/>
                </a:cubicBezTo>
                <a:lnTo>
                  <a:pt x="6400800" y="2006600"/>
                </a:lnTo>
                <a:cubicBezTo>
                  <a:pt x="6400800" y="2118824"/>
                  <a:pt x="6309824" y="2209800"/>
                  <a:pt x="6197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09600" y="4038600"/>
            <a:ext cx="4572000" cy="2209800"/>
          </a:xfrm>
          <a:custGeom>
            <a:avLst/>
            <a:gdLst>
              <a:gd name="connisteX0" fmla="*/ 0 w 4572000"/>
              <a:gd name="connsiteY0" fmla="*/ 203200 h 2209800"/>
              <a:gd name="connisteX1" fmla="*/ 203200 w 4572000"/>
              <a:gd name="connsiteY1" fmla="*/ 0 h 2209800"/>
              <a:gd name="connisteX2" fmla="*/ 4572000 w 4572000"/>
              <a:gd name="connsiteY2" fmla="*/ 0 h 2209800"/>
              <a:gd name="connisteX3" fmla="*/ 4572000 w 4572000"/>
              <a:gd name="connsiteY3" fmla="*/ 2209800 h 2209800"/>
              <a:gd name="connisteX4" fmla="*/ 203200 w 4572000"/>
              <a:gd name="connsiteY4" fmla="*/ 2209800 h 2209800"/>
              <a:gd name="connisteX5" fmla="*/ 0 w 4572000"/>
              <a:gd name="connsiteY5" fmla="*/ 2006600 h 2209800"/>
              <a:gd name="connisteX6" fmla="*/ 0 w 4572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572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4572000" y="0"/>
                </a:lnTo>
                <a:lnTo>
                  <a:pt x="4572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5486400" y="4406900"/>
            <a:ext cx="579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5486400" y="4965700"/>
            <a:ext cx="579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图中标下内-装饰上-默认位置-并列-51_40_group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5306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2387600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5029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4008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553200" y="4521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553200" y="5029200"/>
            <a:ext cx="5029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标中内下图-装饰下-默认位置-并列-59_39_group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3759200"/>
            <a:ext cx="10972800" cy="2489200"/>
          </a:xfrm>
          <a:custGeom>
            <a:avLst/>
            <a:gdLst>
              <a:gd name="connisteX0" fmla="*/ 0 w 10972800"/>
              <a:gd name="connsiteY0" fmla="*/ 203200 h 2489200"/>
              <a:gd name="connisteX1" fmla="*/ 203200 w 10972800"/>
              <a:gd name="connsiteY1" fmla="*/ 0 h 2489200"/>
              <a:gd name="connisteX2" fmla="*/ 10769600 w 10972800"/>
              <a:gd name="connsiteY2" fmla="*/ 0 h 2489200"/>
              <a:gd name="connisteX3" fmla="*/ 10972800 w 10972800"/>
              <a:gd name="connsiteY3" fmla="*/ 203200 h 2489200"/>
              <a:gd name="connisteX4" fmla="*/ 10972800 w 10972800"/>
              <a:gd name="connsiteY4" fmla="*/ 2286000 h 2489200"/>
              <a:gd name="connisteX5" fmla="*/ 10769600 w 10972800"/>
              <a:gd name="connsiteY5" fmla="*/ 2489200 h 2489200"/>
              <a:gd name="connisteX6" fmla="*/ 203200 w 10972800"/>
              <a:gd name="connsiteY6" fmla="*/ 2489200 h 2489200"/>
              <a:gd name="connisteX7" fmla="*/ 0 w 10972800"/>
              <a:gd name="connsiteY7" fmla="*/ 2286000 h 2489200"/>
              <a:gd name="connisteX8" fmla="*/ 0 w 10972800"/>
              <a:gd name="connsiteY8" fmla="*/ 203200 h 248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489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286000"/>
                </a:lnTo>
                <a:cubicBezTo>
                  <a:pt x="10972800" y="2398224"/>
                  <a:pt x="10881824" y="2489200"/>
                  <a:pt x="10769600" y="2489200"/>
                </a:cubicBezTo>
                <a:lnTo>
                  <a:pt x="203200" y="2489200"/>
                </a:lnTo>
                <a:cubicBezTo>
                  <a:pt x="90976" y="2489200"/>
                  <a:pt x="0" y="2398224"/>
                  <a:pt x="0" y="2286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1524000"/>
            <a:ext cx="5334000" cy="2082800"/>
          </a:xfrm>
          <a:custGeom>
            <a:avLst/>
            <a:gdLst>
              <a:gd name="connisteX0" fmla="*/ 0 w 5334000"/>
              <a:gd name="connsiteY0" fmla="*/ 203200 h 2082800"/>
              <a:gd name="connisteX1" fmla="*/ 203200 w 5334000"/>
              <a:gd name="connsiteY1" fmla="*/ 0 h 2082800"/>
              <a:gd name="connisteX2" fmla="*/ 5130800 w 5334000"/>
              <a:gd name="connsiteY2" fmla="*/ 0 h 2082800"/>
              <a:gd name="connisteX3" fmla="*/ 5334000 w 5334000"/>
              <a:gd name="connsiteY3" fmla="*/ 203200 h 2082800"/>
              <a:gd name="connisteX4" fmla="*/ 5334000 w 5334000"/>
              <a:gd name="connsiteY4" fmla="*/ 1879600 h 2082800"/>
              <a:gd name="connisteX5" fmla="*/ 5130800 w 5334000"/>
              <a:gd name="connsiteY5" fmla="*/ 2082800 h 2082800"/>
              <a:gd name="connisteX6" fmla="*/ 203200 w 5334000"/>
              <a:gd name="connsiteY6" fmla="*/ 2082800 h 2082800"/>
              <a:gd name="connisteX7" fmla="*/ 0 w 5334000"/>
              <a:gd name="connsiteY7" fmla="*/ 1879600 h 2082800"/>
              <a:gd name="connisteX8" fmla="*/ 0 w 53340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1828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23876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2082800"/>
          </a:xfrm>
          <a:custGeom>
            <a:avLst/>
            <a:gdLst>
              <a:gd name="connisteX0" fmla="*/ 0 w 5334000"/>
              <a:gd name="connsiteY0" fmla="*/ 203200 h 2082800"/>
              <a:gd name="connisteX1" fmla="*/ 203200 w 5334000"/>
              <a:gd name="connsiteY1" fmla="*/ 0 h 2082800"/>
              <a:gd name="connisteX2" fmla="*/ 5130800 w 5334000"/>
              <a:gd name="connsiteY2" fmla="*/ 0 h 2082800"/>
              <a:gd name="connisteX3" fmla="*/ 5334000 w 5334000"/>
              <a:gd name="connsiteY3" fmla="*/ 203200 h 2082800"/>
              <a:gd name="connisteX4" fmla="*/ 5334000 w 5334000"/>
              <a:gd name="connsiteY4" fmla="*/ 1879600 h 2082800"/>
              <a:gd name="connisteX5" fmla="*/ 5130800 w 5334000"/>
              <a:gd name="connsiteY5" fmla="*/ 2082800 h 2082800"/>
              <a:gd name="connisteX6" fmla="*/ 203200 w 5334000"/>
              <a:gd name="connsiteY6" fmla="*/ 2082800 h 2082800"/>
              <a:gd name="connisteX7" fmla="*/ 0 w 5334000"/>
              <a:gd name="connsiteY7" fmla="*/ 1879600 h 2082800"/>
              <a:gd name="connisteX8" fmla="*/ 0 w 53340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553200" y="1828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553200" y="23876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4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5029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4008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553200" y="4521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553200" y="5029200"/>
            <a:ext cx="5029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43942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3251200"/>
          </a:xfrm>
          <a:custGeom>
            <a:avLst/>
            <a:gdLst>
              <a:gd name="connisteX0" fmla="*/ 0 w 10972800"/>
              <a:gd name="connsiteY0" fmla="*/ 203200 h 3251200"/>
              <a:gd name="connisteX1" fmla="*/ 203200 w 10972800"/>
              <a:gd name="connsiteY1" fmla="*/ 0 h 3251200"/>
              <a:gd name="connisteX2" fmla="*/ 10769600 w 10972800"/>
              <a:gd name="connsiteY2" fmla="*/ 0 h 3251200"/>
              <a:gd name="connisteX3" fmla="*/ 10972800 w 10972800"/>
              <a:gd name="connsiteY3" fmla="*/ 203200 h 3251200"/>
              <a:gd name="connisteX4" fmla="*/ 10972800 w 10972800"/>
              <a:gd name="connsiteY4" fmla="*/ 3048000 h 3251200"/>
              <a:gd name="connisteX5" fmla="*/ 10769600 w 10972800"/>
              <a:gd name="connsiteY5" fmla="*/ 3251200 h 3251200"/>
              <a:gd name="connisteX6" fmla="*/ 203200 w 10972800"/>
              <a:gd name="connsiteY6" fmla="*/ 3251200 h 3251200"/>
              <a:gd name="connisteX7" fmla="*/ 0 w 10972800"/>
              <a:gd name="connsiteY7" fmla="*/ 3048000 h 3251200"/>
              <a:gd name="connisteX8" fmla="*/ 0 w 10972800"/>
              <a:gd name="connsiteY8" fmla="*/ 203200 h 3251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251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3048000"/>
                </a:lnTo>
                <a:cubicBezTo>
                  <a:pt x="10972800" y="3160224"/>
                  <a:pt x="10881824" y="3251200"/>
                  <a:pt x="10769600" y="3251200"/>
                </a:cubicBezTo>
                <a:lnTo>
                  <a:pt x="203200" y="3251200"/>
                </a:lnTo>
                <a:cubicBezTo>
                  <a:pt x="90976" y="3251200"/>
                  <a:pt x="0" y="3160224"/>
                  <a:pt x="0" y="3048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4648200" y="44704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4648200" y="5029200"/>
            <a:ext cx="31623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8420100" y="44704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8420100" y="5029200"/>
            <a:ext cx="31623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8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914400" y="1828800"/>
            <a:ext cx="4724400" cy="1625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6576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1148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553200" y="1828800"/>
            <a:ext cx="4724400" cy="1625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36576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41148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9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2438400" y="2260600"/>
            <a:ext cx="1524000" cy="1524000"/>
          </a:xfrm>
          <a:custGeom>
            <a:avLst/>
            <a:gdLst>
              <a:gd name="connisteX0" fmla="*/ 0 w 1524000"/>
              <a:gd name="connsiteY0" fmla="*/ 304800 h 1524000"/>
              <a:gd name="connisteX1" fmla="*/ 304800 w 1524000"/>
              <a:gd name="connsiteY1" fmla="*/ 0 h 1524000"/>
              <a:gd name="connisteX2" fmla="*/ 1219200 w 1524000"/>
              <a:gd name="connsiteY2" fmla="*/ 0 h 1524000"/>
              <a:gd name="connisteX3" fmla="*/ 1524000 w 1524000"/>
              <a:gd name="connsiteY3" fmla="*/ 304800 h 1524000"/>
              <a:gd name="connisteX4" fmla="*/ 1524000 w 1524000"/>
              <a:gd name="connsiteY4" fmla="*/ 1219200 h 1524000"/>
              <a:gd name="connisteX5" fmla="*/ 1219200 w 1524000"/>
              <a:gd name="connsiteY5" fmla="*/ 1524000 h 1524000"/>
              <a:gd name="connisteX6" fmla="*/ 304800 w 1524000"/>
              <a:gd name="connsiteY6" fmla="*/ 1524000 h 1524000"/>
              <a:gd name="connisteX7" fmla="*/ 0 w 1524000"/>
              <a:gd name="connsiteY7" fmla="*/ 1219200 h 1524000"/>
              <a:gd name="connisteX8" fmla="*/ 0 w 1524000"/>
              <a:gd name="connsiteY8" fmla="*/ 3048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1219200" y="0"/>
                </a:lnTo>
                <a:cubicBezTo>
                  <a:pt x="1387536" y="0"/>
                  <a:pt x="1524000" y="136464"/>
                  <a:pt x="1524000" y="304800"/>
                </a:cubicBezTo>
                <a:lnTo>
                  <a:pt x="1524000" y="1219200"/>
                </a:lnTo>
                <a:cubicBezTo>
                  <a:pt x="1524000" y="1387536"/>
                  <a:pt x="1387536" y="1524000"/>
                  <a:pt x="1219200" y="1524000"/>
                </a:cubicBezTo>
                <a:lnTo>
                  <a:pt x="304800" y="1524000"/>
                </a:lnTo>
                <a:cubicBezTo>
                  <a:pt x="136464" y="1524000"/>
                  <a:pt x="0" y="1387536"/>
                  <a:pt x="0" y="12192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2749550" y="2641600"/>
            <a:ext cx="901700" cy="762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60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096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8229600" y="2260600"/>
            <a:ext cx="1524000" cy="1524000"/>
          </a:xfrm>
          <a:custGeom>
            <a:avLst/>
            <a:gdLst>
              <a:gd name="connisteX0" fmla="*/ 0 w 1524000"/>
              <a:gd name="connsiteY0" fmla="*/ 304800 h 1524000"/>
              <a:gd name="connisteX1" fmla="*/ 304800 w 1524000"/>
              <a:gd name="connsiteY1" fmla="*/ 0 h 1524000"/>
              <a:gd name="connisteX2" fmla="*/ 1219200 w 1524000"/>
              <a:gd name="connsiteY2" fmla="*/ 0 h 1524000"/>
              <a:gd name="connisteX3" fmla="*/ 1524000 w 1524000"/>
              <a:gd name="connsiteY3" fmla="*/ 304800 h 1524000"/>
              <a:gd name="connisteX4" fmla="*/ 1524000 w 1524000"/>
              <a:gd name="connsiteY4" fmla="*/ 1219200 h 1524000"/>
              <a:gd name="connisteX5" fmla="*/ 1219200 w 1524000"/>
              <a:gd name="connsiteY5" fmla="*/ 1524000 h 1524000"/>
              <a:gd name="connisteX6" fmla="*/ 304800 w 1524000"/>
              <a:gd name="connsiteY6" fmla="*/ 1524000 h 1524000"/>
              <a:gd name="connisteX7" fmla="*/ 0 w 1524000"/>
              <a:gd name="connsiteY7" fmla="*/ 1219200 h 1524000"/>
              <a:gd name="connisteX8" fmla="*/ 0 w 1524000"/>
              <a:gd name="connsiteY8" fmla="*/ 3048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1219200" y="0"/>
                </a:lnTo>
                <a:cubicBezTo>
                  <a:pt x="1387536" y="0"/>
                  <a:pt x="1524000" y="136464"/>
                  <a:pt x="1524000" y="304800"/>
                </a:cubicBezTo>
                <a:lnTo>
                  <a:pt x="1524000" y="1219200"/>
                </a:lnTo>
                <a:cubicBezTo>
                  <a:pt x="1524000" y="1387536"/>
                  <a:pt x="1387536" y="1524000"/>
                  <a:pt x="1219200" y="1524000"/>
                </a:cubicBezTo>
                <a:lnTo>
                  <a:pt x="304800" y="1524000"/>
                </a:lnTo>
                <a:cubicBezTo>
                  <a:pt x="136464" y="1524000"/>
                  <a:pt x="0" y="1387536"/>
                  <a:pt x="0" y="12192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8540750" y="2641600"/>
            <a:ext cx="901700" cy="762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60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4008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4008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标下内-装饰无-颜色错位-并列-2_11_group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4165600" y="1524000"/>
            <a:ext cx="7416800" cy="2209800"/>
          </a:xfrm>
          <a:custGeom>
            <a:avLst/>
            <a:gdLst>
              <a:gd name="connisteX0" fmla="*/ 0 w 7416800"/>
              <a:gd name="connsiteY0" fmla="*/ 0 h 2209800"/>
              <a:gd name="connisteX1" fmla="*/ 7213600 w 7416800"/>
              <a:gd name="connsiteY1" fmla="*/ 0 h 2209800"/>
              <a:gd name="connisteX2" fmla="*/ 7416800 w 7416800"/>
              <a:gd name="connsiteY2" fmla="*/ 203200 h 2209800"/>
              <a:gd name="connisteX3" fmla="*/ 7416800 w 7416800"/>
              <a:gd name="connsiteY3" fmla="*/ 2006600 h 2209800"/>
              <a:gd name="connisteX4" fmla="*/ 7213600 w 7416800"/>
              <a:gd name="connsiteY4" fmla="*/ 2209800 h 2209800"/>
              <a:gd name="connisteX5" fmla="*/ 0 w 7416800"/>
              <a:gd name="connsiteY5" fmla="*/ 2209800 h 2209800"/>
              <a:gd name="connisteX6" fmla="*/ 0 w 7416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416800" h="2209800">
                <a:moveTo>
                  <a:pt x="0" y="0"/>
                </a:moveTo>
                <a:lnTo>
                  <a:pt x="7213600" y="0"/>
                </a:lnTo>
                <a:cubicBezTo>
                  <a:pt x="7325824" y="0"/>
                  <a:pt x="7416800" y="90976"/>
                  <a:pt x="7416800" y="203200"/>
                </a:cubicBezTo>
                <a:lnTo>
                  <a:pt x="7416800" y="2006600"/>
                </a:lnTo>
                <a:cubicBezTo>
                  <a:pt x="7416800" y="2118824"/>
                  <a:pt x="7325824" y="2209800"/>
                  <a:pt x="7213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3556000" cy="2209800"/>
          </a:xfrm>
          <a:custGeom>
            <a:avLst/>
            <a:gdLst>
              <a:gd name="connisteX0" fmla="*/ 0 w 3556000"/>
              <a:gd name="connsiteY0" fmla="*/ 203200 h 2209800"/>
              <a:gd name="connisteX1" fmla="*/ 203200 w 3556000"/>
              <a:gd name="connsiteY1" fmla="*/ 0 h 2209800"/>
              <a:gd name="connisteX2" fmla="*/ 3556000 w 3556000"/>
              <a:gd name="connsiteY2" fmla="*/ 0 h 2209800"/>
              <a:gd name="connisteX3" fmla="*/ 3556000 w 3556000"/>
              <a:gd name="connsiteY3" fmla="*/ 2209800 h 2209800"/>
              <a:gd name="connisteX4" fmla="*/ 203200 w 3556000"/>
              <a:gd name="connsiteY4" fmla="*/ 2209800 h 2209800"/>
              <a:gd name="connisteX5" fmla="*/ 0 w 3556000"/>
              <a:gd name="connsiteY5" fmla="*/ 2006600 h 2209800"/>
              <a:gd name="connisteX6" fmla="*/ 0 w 3556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56000" y="0"/>
                </a:lnTo>
                <a:lnTo>
                  <a:pt x="3556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4470400" y="1892300"/>
            <a:ext cx="6807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4470400" y="2451100"/>
            <a:ext cx="6807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165600" y="4038600"/>
            <a:ext cx="7416800" cy="2209800"/>
          </a:xfrm>
          <a:custGeom>
            <a:avLst/>
            <a:gdLst>
              <a:gd name="connisteX0" fmla="*/ 0 w 7416800"/>
              <a:gd name="connsiteY0" fmla="*/ 0 h 2209800"/>
              <a:gd name="connisteX1" fmla="*/ 7213600 w 7416800"/>
              <a:gd name="connsiteY1" fmla="*/ 0 h 2209800"/>
              <a:gd name="connisteX2" fmla="*/ 7416800 w 7416800"/>
              <a:gd name="connsiteY2" fmla="*/ 203200 h 2209800"/>
              <a:gd name="connisteX3" fmla="*/ 7416800 w 7416800"/>
              <a:gd name="connsiteY3" fmla="*/ 2006600 h 2209800"/>
              <a:gd name="connisteX4" fmla="*/ 7213600 w 7416800"/>
              <a:gd name="connsiteY4" fmla="*/ 2209800 h 2209800"/>
              <a:gd name="connisteX5" fmla="*/ 0 w 7416800"/>
              <a:gd name="connsiteY5" fmla="*/ 2209800 h 2209800"/>
              <a:gd name="connisteX6" fmla="*/ 0 w 7416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416800" h="2209800">
                <a:moveTo>
                  <a:pt x="0" y="0"/>
                </a:moveTo>
                <a:lnTo>
                  <a:pt x="7213600" y="0"/>
                </a:lnTo>
                <a:cubicBezTo>
                  <a:pt x="7325824" y="0"/>
                  <a:pt x="7416800" y="90976"/>
                  <a:pt x="7416800" y="203200"/>
                </a:cubicBezTo>
                <a:lnTo>
                  <a:pt x="7416800" y="2006600"/>
                </a:lnTo>
                <a:cubicBezTo>
                  <a:pt x="7416800" y="2118824"/>
                  <a:pt x="7325824" y="2209800"/>
                  <a:pt x="7213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09600" y="4038600"/>
            <a:ext cx="3556000" cy="2209800"/>
          </a:xfrm>
          <a:custGeom>
            <a:avLst/>
            <a:gdLst>
              <a:gd name="connisteX0" fmla="*/ 0 w 3556000"/>
              <a:gd name="connsiteY0" fmla="*/ 203200 h 2209800"/>
              <a:gd name="connisteX1" fmla="*/ 203200 w 3556000"/>
              <a:gd name="connsiteY1" fmla="*/ 0 h 2209800"/>
              <a:gd name="connisteX2" fmla="*/ 3556000 w 3556000"/>
              <a:gd name="connsiteY2" fmla="*/ 0 h 2209800"/>
              <a:gd name="connisteX3" fmla="*/ 3556000 w 3556000"/>
              <a:gd name="connsiteY3" fmla="*/ 2209800 h 2209800"/>
              <a:gd name="connisteX4" fmla="*/ 203200 w 3556000"/>
              <a:gd name="connsiteY4" fmla="*/ 2209800 h 2209800"/>
              <a:gd name="connisteX5" fmla="*/ 0 w 3556000"/>
              <a:gd name="connsiteY5" fmla="*/ 2006600 h 2209800"/>
              <a:gd name="connisteX6" fmla="*/ 0 w 3556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56000" y="0"/>
                </a:lnTo>
                <a:lnTo>
                  <a:pt x="3556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470400" y="4406900"/>
            <a:ext cx="6807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470400" y="4965700"/>
            <a:ext cx="6807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9" hasCustomPrompt="1"/>
            <p:custDataLst>
              <p:tags r:id="rId8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400" hasCustomPrompt="1"/>
            <p:custDataLst>
              <p:tags r:id="rId11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401" hasCustomPrompt="1"/>
            <p:custDataLst>
              <p:tags r:id="rId14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402" hasCustomPrompt="1"/>
            <p:custDataLst>
              <p:tags r:id="rId17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6" hasCustomPrompt="1"/>
            <p:custDataLst>
              <p:tags r:id="rId19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26" name="装饰  5"/>
          <p:cNvSpPr>
            <a:spLocks noGrp="1"/>
          </p:cNvSpPr>
          <p:nvPr>
            <p:ph type="body" idx="16403" hasCustomPrompt="1"/>
            <p:custDataLst>
              <p:tags r:id="rId20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5" hasCustomPrompt="1"/>
            <p:custDataLst>
              <p:tags r:id="rId21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8" hasCustomPrompt="1"/>
            <p:custDataLst>
              <p:tags r:id="rId22"/>
            </p:custDataLst>
          </p:nvPr>
        </p:nvSpPr>
        <p:spPr>
          <a:xfrm>
            <a:off x="79946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06</a:t>
            </a:r>
            <a:endParaRPr lang="zh-CN" altLang="en-US" smtClean="0"/>
          </a:p>
        </p:txBody>
      </p:sp>
      <p:sp>
        <p:nvSpPr>
          <p:cNvPr id="29" name="装饰  8"/>
          <p:cNvSpPr>
            <a:spLocks noGrp="1"/>
          </p:cNvSpPr>
          <p:nvPr>
            <p:ph type="body" idx="16404" hasCustomPrompt="1"/>
            <p:custDataLst>
              <p:tags r:id="rId23"/>
            </p:custDataLst>
          </p:nvPr>
        </p:nvSpPr>
        <p:spPr>
          <a:xfrm>
            <a:off x="87757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7" hasCustomPrompt="1"/>
            <p:custDataLst>
              <p:tags r:id="rId24"/>
            </p:custDataLst>
          </p:nvPr>
        </p:nvSpPr>
        <p:spPr>
          <a:xfrm>
            <a:off x="90043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95960" y="6372225"/>
            <a:ext cx="2743200" cy="365125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pic>
        <p:nvPicPr>
          <p:cNvPr id="4" name="图片 3" descr="C:\Users\wps\Downloads\VCG211383001853.jpgVCG21138300185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46000"/>
          </a:blip>
          <a:srcRect/>
          <a:stretch>
            <a:fillRect/>
          </a:stretch>
        </p:blipFill>
        <p:spPr>
          <a:xfrm flipH="1">
            <a:off x="0" y="635"/>
            <a:ext cx="4580255" cy="687324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9519602" y="572185"/>
            <a:ext cx="1977755" cy="1081088"/>
          </a:xfrm>
        </p:spPr>
        <p:txBody>
          <a:bodyPr wrap="square" anchor="b">
            <a:normAutofit/>
          </a:bodyPr>
          <a:lstStyle>
            <a:lvl1pPr algn="ctr">
              <a:defRPr kumimoji="0" sz="6000" b="1" i="0" u="none" strike="noStrike" kern="1200" cap="none" spc="0" normalizeH="0" baseline="0" noProof="1">
                <a:solidFill>
                  <a:schemeClr val="tx1"/>
                </a:solidFill>
                <a:latin typeface="+mj-lt"/>
                <a:ea typeface="+mj-ea"/>
                <a:cs typeface="+mn-cs"/>
                <a:sym typeface="+mn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95960" y="1301750"/>
            <a:ext cx="10799088" cy="405553"/>
          </a:xfr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zh-CN" altLang="en-US" smtClean="0"/>
              <a:t>请在此输入您的副标题</a:t>
            </a:r>
            <a:endParaRPr lang="zh-CN" altLang="en-US" smtClean="0"/>
          </a:p>
        </p:txBody>
      </p:sp>
      <p:sp>
        <p:nvSpPr>
          <p:cNvPr id="7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 descr="C:\Users\wps\Downloads\VCG211302751097.jpgVCG21130275109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b="15008"/>
          <a:stretch>
            <a:fillRect/>
          </a:stretch>
        </p:blipFill>
        <p:spPr>
          <a:xfrm>
            <a:off x="-19050" y="-635"/>
            <a:ext cx="12230735" cy="6858635"/>
          </a:xfrm>
          <a:prstGeom prst="rect">
            <a:avLst/>
          </a:prstGeom>
        </p:spPr>
      </p:pic>
      <p:sp>
        <p:nvSpPr>
          <p:cNvPr id="75" name="任意多边形 74"/>
          <p:cNvSpPr/>
          <p:nvPr userDrawn="1">
            <p:custDataLst>
              <p:tags r:id="rId4"/>
            </p:custDataLst>
          </p:nvPr>
        </p:nvSpPr>
        <p:spPr>
          <a:xfrm>
            <a:off x="-18415" y="-635"/>
            <a:ext cx="1143254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030" h="10800">
                <a:moveTo>
                  <a:pt x="0" y="0"/>
                </a:moveTo>
                <a:lnTo>
                  <a:pt x="18030" y="0"/>
                </a:lnTo>
                <a:lnTo>
                  <a:pt x="18030" y="9292"/>
                </a:lnTo>
                <a:lnTo>
                  <a:pt x="15158" y="9292"/>
                </a:lnTo>
                <a:cubicBezTo>
                  <a:pt x="15020" y="9292"/>
                  <a:pt x="14907" y="9405"/>
                  <a:pt x="14907" y="9543"/>
                </a:cubicBezTo>
                <a:lnTo>
                  <a:pt x="14907" y="10549"/>
                </a:lnTo>
                <a:cubicBezTo>
                  <a:pt x="14907" y="10687"/>
                  <a:pt x="15020" y="10800"/>
                  <a:pt x="15158" y="10800"/>
                </a:cubicBez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9000">
                <a:schemeClr val="bg1">
                  <a:alpha val="10000"/>
                </a:schemeClr>
              </a:gs>
              <a:gs pos="32000">
                <a:schemeClr val="bg1"/>
              </a:gs>
              <a:gs pos="77000">
                <a:schemeClr val="bg1">
                  <a:alpha val="90000"/>
                </a:schemeClr>
              </a:gs>
            </a:gsLst>
            <a:lin ang="31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6388" hasCustomPrompt="1"/>
            <p:custDataLst>
              <p:tags r:id="rId5"/>
            </p:custDataLst>
          </p:nvPr>
        </p:nvSpPr>
        <p:spPr>
          <a:xfrm>
            <a:off x="0" y="0"/>
            <a:ext cx="10160000" cy="6858000"/>
          </a:xfrm>
          <a:custGeom>
            <a:avLst/>
            <a:gdLst>
              <a:gd name="connisteX0" fmla="*/ 0 w 10160000"/>
              <a:gd name="connsiteY0" fmla="*/ 0 h 6858000"/>
              <a:gd name="connisteX1" fmla="*/ 10160000 w 10160000"/>
              <a:gd name="connsiteY1" fmla="*/ 0 h 6858000"/>
              <a:gd name="connisteX2" fmla="*/ 10160000 w 10160000"/>
              <a:gd name="connsiteY2" fmla="*/ 6858000 h 6858000"/>
              <a:gd name="connisteX3" fmla="*/ 0 w 10160000"/>
              <a:gd name="connsiteY3" fmla="*/ 6858000 h 6858000"/>
              <a:gd name="connisteX4" fmla="*/ 0 w 101600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10160000" h="6858000">
                <a:moveTo>
                  <a:pt x="0" y="0"/>
                </a:moveTo>
                <a:lnTo>
                  <a:pt x="10160000" y="0"/>
                </a:lnTo>
                <a:lnTo>
                  <a:pt x="10160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日期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016000" y="1651000"/>
            <a:ext cx="6097058" cy="4572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20XX YEAR</a:t>
            </a:r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ctrTitle" idx="16385" hasCustomPrompt="1"/>
            <p:custDataLst>
              <p:tags r:id="rId7"/>
            </p:custDataLst>
          </p:nvPr>
        </p:nvSpPr>
        <p:spPr>
          <a:xfrm>
            <a:off x="1016000" y="2159000"/>
            <a:ext cx="6352646" cy="2540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b="1" spc="0"/>
            </a:lvl1pPr>
          </a:lstStyle>
          <a:p>
            <a:r>
              <a:rPr lang="zh-CN" altLang="en-US" dirty="0"/>
              <a:t>单击此处添加文档标题</a:t>
            </a:r>
            <a:endParaRPr lang="zh-CN" altLang="en-US" dirty="0"/>
          </a:p>
        </p:txBody>
      </p:sp>
      <p:sp>
        <p:nvSpPr>
          <p:cNvPr id="19" name="署名占位符 10"/>
          <p:cNvSpPr>
            <a:spLocks noGrp="1"/>
          </p:cNvSpPr>
          <p:nvPr>
            <p:ph type="body" sz="quarter" idx="16387" hasCustomPrompt="1"/>
            <p:custDataLst>
              <p:tags r:id="rId8"/>
            </p:custDataLst>
          </p:nvPr>
        </p:nvSpPr>
        <p:spPr>
          <a:xfrm>
            <a:off x="1016000" y="4749800"/>
            <a:ext cx="2540882" cy="533400"/>
          </a:xfrm>
          <a:prstGeom prst="parallelogram">
            <a:avLst/>
          </a:prstGeom>
          <a:gradFill>
            <a:gsLst>
              <a:gs pos="0">
                <a:schemeClr val="accent1">
                  <a:alpha val="46000"/>
                </a:schemeClr>
              </a:gs>
              <a:gs pos="100000">
                <a:schemeClr val="accent1"/>
              </a:gs>
            </a:gsLst>
            <a:lin ang="0" scaled="0"/>
          </a:gradFill>
        </p:spPr>
        <p:txBody>
          <a:bodyPr vert="horz"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 descr="C:\Users\wps\Downloads\VCG211302751097.jpgVCG21130275109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l="27942" t="-220" r="-2492" b="15228"/>
          <a:stretch>
            <a:fillRect/>
          </a:stretch>
        </p:blipFill>
        <p:spPr>
          <a:xfrm flipH="1" flipV="1">
            <a:off x="3074035" y="0"/>
            <a:ext cx="9117965" cy="6858635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685863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773">
                <a:moveTo>
                  <a:pt x="10744" y="2889"/>
                </a:moveTo>
                <a:lnTo>
                  <a:pt x="10744" y="8802"/>
                </a:lnTo>
                <a:lnTo>
                  <a:pt x="16657" y="8802"/>
                </a:lnTo>
                <a:lnTo>
                  <a:pt x="16657" y="2889"/>
                </a:lnTo>
                <a:lnTo>
                  <a:pt x="10744" y="2889"/>
                </a:lnTo>
                <a:close/>
                <a:moveTo>
                  <a:pt x="0" y="0"/>
                </a:moveTo>
                <a:lnTo>
                  <a:pt x="19200" y="0"/>
                </a:lnTo>
                <a:lnTo>
                  <a:pt x="19200" y="10773"/>
                </a:lnTo>
                <a:lnTo>
                  <a:pt x="0" y="1077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3000">
                <a:schemeClr val="bg1">
                  <a:alpha val="60000"/>
                </a:schemeClr>
              </a:gs>
              <a:gs pos="27000">
                <a:schemeClr val="bg1"/>
              </a:gs>
              <a:gs pos="100000">
                <a:schemeClr val="bg1">
                  <a:alpha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平行四边形 8"/>
          <p:cNvSpPr/>
          <p:nvPr userDrawn="1">
            <p:custDataLst>
              <p:tags r:id="rId5"/>
            </p:custDataLst>
          </p:nvPr>
        </p:nvSpPr>
        <p:spPr>
          <a:xfrm rot="10800000">
            <a:off x="0" y="6142990"/>
            <a:ext cx="5871210" cy="417195"/>
          </a:xfrm>
          <a:prstGeom prst="parallelogram">
            <a:avLst>
              <a:gd name="adj" fmla="val 23487"/>
            </a:avLst>
          </a:prstGeom>
          <a:noFill/>
          <a:ln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平行四边形 9"/>
          <p:cNvSpPr/>
          <p:nvPr userDrawn="1">
            <p:custDataLst>
              <p:tags r:id="rId6"/>
            </p:custDataLst>
          </p:nvPr>
        </p:nvSpPr>
        <p:spPr>
          <a:xfrm rot="10800000">
            <a:off x="0" y="6005195"/>
            <a:ext cx="5777865" cy="415925"/>
          </a:xfrm>
          <a:prstGeom prst="parallelogram">
            <a:avLst>
              <a:gd name="adj" fmla="val 23487"/>
            </a:avLst>
          </a:prstGeom>
          <a:gradFill flip="none" rotWithShape="1">
            <a:gsLst>
              <a:gs pos="31000">
                <a:schemeClr val="accent1"/>
              </a:gs>
              <a:gs pos="93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 idx="16385" hasCustomPrompt="1"/>
            <p:custDataLst>
              <p:tags r:id="rId7"/>
            </p:custDataLst>
          </p:nvPr>
        </p:nvSpPr>
        <p:spPr>
          <a:xfrm>
            <a:off x="1016000" y="3530600"/>
            <a:ext cx="5080635" cy="1524000"/>
          </a:xfrm>
        </p:spPr>
        <p:txBody>
          <a:bodyPr vert="horz" lIns="0" tIns="0" rIns="0" bIns="0" anchor="t" anchorCtr="0">
            <a:normAutofit/>
          </a:bodyPr>
          <a:lstStyle>
            <a:lvl1pPr marL="0" indent="0" algn="l"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1" name="文本占位符 2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1905000"/>
            <a:ext cx="1527175" cy="1524000"/>
          </a:xfrm>
        </p:spPr>
        <p:txBody>
          <a:bodyPr vert="horz" lIns="0" tIns="0" rIns="0" bIns="0" anchor="ctr" anchorCtr="0">
            <a:normAutofit/>
          </a:bodyPr>
          <a:lstStyle>
            <a:lvl1pPr marL="0" indent="0" algn="l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C:\Users\wps\Downloads\VCG211302751097.jpgVCG21130275109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b="15008"/>
          <a:stretch>
            <a:fillRect/>
          </a:stretch>
        </p:blipFill>
        <p:spPr>
          <a:xfrm>
            <a:off x="-19050" y="-635"/>
            <a:ext cx="12230735" cy="6858635"/>
          </a:xfrm>
          <a:prstGeom prst="rect">
            <a:avLst/>
          </a:prstGeom>
        </p:spPr>
      </p:pic>
      <p:sp>
        <p:nvSpPr>
          <p:cNvPr id="25" name="任意多边形 24"/>
          <p:cNvSpPr/>
          <p:nvPr userDrawn="1">
            <p:custDataLst>
              <p:tags r:id="rId4"/>
            </p:custDataLst>
          </p:nvPr>
        </p:nvSpPr>
        <p:spPr>
          <a:xfrm>
            <a:off x="-18415" y="-635"/>
            <a:ext cx="1143254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030" h="10800">
                <a:moveTo>
                  <a:pt x="0" y="0"/>
                </a:moveTo>
                <a:lnTo>
                  <a:pt x="18030" y="0"/>
                </a:lnTo>
                <a:lnTo>
                  <a:pt x="18030" y="9292"/>
                </a:lnTo>
                <a:lnTo>
                  <a:pt x="15158" y="9292"/>
                </a:lnTo>
                <a:cubicBezTo>
                  <a:pt x="15020" y="9292"/>
                  <a:pt x="14907" y="9405"/>
                  <a:pt x="14907" y="9543"/>
                </a:cubicBezTo>
                <a:lnTo>
                  <a:pt x="14907" y="10549"/>
                </a:lnTo>
                <a:cubicBezTo>
                  <a:pt x="14907" y="10687"/>
                  <a:pt x="15020" y="10800"/>
                  <a:pt x="15158" y="10800"/>
                </a:cubicBez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9000">
                <a:schemeClr val="bg1">
                  <a:alpha val="10000"/>
                </a:schemeClr>
              </a:gs>
              <a:gs pos="32000">
                <a:schemeClr val="bg1">
                  <a:alpha val="90000"/>
                </a:schemeClr>
              </a:gs>
              <a:gs pos="77000">
                <a:schemeClr val="bg1">
                  <a:alpha val="90000"/>
                </a:schemeClr>
              </a:gs>
            </a:gsLst>
            <a:lin ang="31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0" y="0"/>
            <a:ext cx="10160000" cy="6858000"/>
          </a:xfrm>
          <a:custGeom>
            <a:avLst/>
            <a:gdLst>
              <a:gd name="connisteX0" fmla="*/ 0 w 10160000"/>
              <a:gd name="connsiteY0" fmla="*/ 0 h 6858000"/>
              <a:gd name="connisteX1" fmla="*/ 10160000 w 10160000"/>
              <a:gd name="connsiteY1" fmla="*/ 0 h 6858000"/>
              <a:gd name="connisteX2" fmla="*/ 10160000 w 10160000"/>
              <a:gd name="connsiteY2" fmla="*/ 6858000 h 6858000"/>
              <a:gd name="connisteX3" fmla="*/ 0 w 10160000"/>
              <a:gd name="connsiteY3" fmla="*/ 6858000 h 6858000"/>
              <a:gd name="connisteX4" fmla="*/ 0 w 101600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10160000" h="6858000">
                <a:moveTo>
                  <a:pt x="0" y="0"/>
                </a:moveTo>
                <a:lnTo>
                  <a:pt x="10160000" y="0"/>
                </a:lnTo>
                <a:lnTo>
                  <a:pt x="10160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Subtitle 7"/>
          <p:cNvSpPr>
            <a:spLocks noGrp="1"/>
          </p:cNvSpPr>
          <p:nvPr>
            <p:ph type="subTitle" idx="16386" hasCustomPrompt="1"/>
            <p:custDataLst>
              <p:tags r:id="rId6"/>
            </p:custDataLst>
          </p:nvPr>
        </p:nvSpPr>
        <p:spPr>
          <a:xfrm>
            <a:off x="1016000" y="2667000"/>
            <a:ext cx="54493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7"/>
            </p:custDataLst>
          </p:nvPr>
        </p:nvSpPr>
        <p:spPr>
          <a:xfrm>
            <a:off x="1016000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b="1" spc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5" Type="http://schemas.openxmlformats.org/officeDocument/2006/relationships/theme" Target="../theme/theme2.xml"/><Relationship Id="rId44" Type="http://schemas.openxmlformats.org/officeDocument/2006/relationships/tags" Target="../tags/tag328.xml"/><Relationship Id="rId43" Type="http://schemas.openxmlformats.org/officeDocument/2006/relationships/tags" Target="../tags/tag327.xml"/><Relationship Id="rId42" Type="http://schemas.openxmlformats.org/officeDocument/2006/relationships/tags" Target="../tags/tag326.xml"/><Relationship Id="rId41" Type="http://schemas.openxmlformats.org/officeDocument/2006/relationships/tags" Target="../tags/tag325.xml"/><Relationship Id="rId40" Type="http://schemas.openxmlformats.org/officeDocument/2006/relationships/tags" Target="../tags/tag324.xml"/><Relationship Id="rId4" Type="http://schemas.openxmlformats.org/officeDocument/2006/relationships/slideLayout" Target="../slideLayouts/slideLayout14.xml"/><Relationship Id="rId39" Type="http://schemas.openxmlformats.org/officeDocument/2006/relationships/tags" Target="../tags/tag323.xml"/><Relationship Id="rId38" Type="http://schemas.openxmlformats.org/officeDocument/2006/relationships/tags" Target="../tags/tag322.xml"/><Relationship Id="rId37" Type="http://schemas.openxmlformats.org/officeDocument/2006/relationships/image" Target="../media/image2.jpeg"/><Relationship Id="rId36" Type="http://schemas.openxmlformats.org/officeDocument/2006/relationships/tags" Target="../tags/tag321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168" y="5231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168" y="198361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 descr="VCG211302751097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alphaModFix amt="5000"/>
          </a:blip>
          <a:srcRect b="14175"/>
          <a:stretch>
            <a:fillRect/>
          </a:stretch>
        </p:blipFill>
        <p:spPr>
          <a:xfrm>
            <a:off x="0" y="0"/>
            <a:ext cx="12192000" cy="687070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9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4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4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4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u="none" kern="1200" spc="0">
          <a:solidFill>
            <a:schemeClr val="tx1"/>
          </a:solidFill>
          <a:effectLst/>
          <a:uFill>
            <a:solidFill>
              <a:schemeClr val="bg1"/>
            </a:solidFill>
          </a:uFill>
          <a:latin typeface="+mj-lt"/>
          <a:ea typeface="+mj-ea"/>
          <a:cs typeface="+mj-cs"/>
        </a:defRPr>
      </a:lvl1pPr>
    </p:titleStyle>
    <p:bodyStyle>
      <a:lvl1pPr marL="22860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 spc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000" kern="1200" spc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2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414.xml"/><Relationship Id="rId8" Type="http://schemas.openxmlformats.org/officeDocument/2006/relationships/tags" Target="../tags/tag413.xml"/><Relationship Id="rId7" Type="http://schemas.openxmlformats.org/officeDocument/2006/relationships/tags" Target="../tags/tag412.xml"/><Relationship Id="rId6" Type="http://schemas.openxmlformats.org/officeDocument/2006/relationships/tags" Target="../tags/tag411.xml"/><Relationship Id="rId5" Type="http://schemas.openxmlformats.org/officeDocument/2006/relationships/tags" Target="../tags/tag410.xml"/><Relationship Id="rId4" Type="http://schemas.openxmlformats.org/officeDocument/2006/relationships/tags" Target="../tags/tag409.xml"/><Relationship Id="rId3" Type="http://schemas.openxmlformats.org/officeDocument/2006/relationships/image" Target="../media/image9.jpeg"/><Relationship Id="rId2" Type="http://schemas.openxmlformats.org/officeDocument/2006/relationships/tags" Target="../tags/tag408.xml"/><Relationship Id="rId11" Type="http://schemas.openxmlformats.org/officeDocument/2006/relationships/slideLayout" Target="../slideLayouts/slideLayout27.xml"/><Relationship Id="rId10" Type="http://schemas.openxmlformats.org/officeDocument/2006/relationships/tags" Target="../tags/tag415.xml"/><Relationship Id="rId1" Type="http://schemas.openxmlformats.org/officeDocument/2006/relationships/tags" Target="../tags/tag40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tags" Target="../tags/tag418.xml"/><Relationship Id="rId3" Type="http://schemas.openxmlformats.org/officeDocument/2006/relationships/image" Target="../media/image10.jpeg"/><Relationship Id="rId2" Type="http://schemas.openxmlformats.org/officeDocument/2006/relationships/tags" Target="../tags/tag417.xml"/><Relationship Id="rId11" Type="http://schemas.openxmlformats.org/officeDocument/2006/relationships/slideLayout" Target="../slideLayouts/slideLayout26.xml"/><Relationship Id="rId10" Type="http://schemas.openxmlformats.org/officeDocument/2006/relationships/tags" Target="../tags/tag424.xml"/><Relationship Id="rId1" Type="http://schemas.openxmlformats.org/officeDocument/2006/relationships/tags" Target="../tags/tag4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tags" Target="../tags/tag431.xml"/><Relationship Id="rId7" Type="http://schemas.openxmlformats.org/officeDocument/2006/relationships/tags" Target="../tags/tag430.xml"/><Relationship Id="rId6" Type="http://schemas.openxmlformats.org/officeDocument/2006/relationships/tags" Target="../tags/tag429.xml"/><Relationship Id="rId5" Type="http://schemas.openxmlformats.org/officeDocument/2006/relationships/tags" Target="../tags/tag428.xml"/><Relationship Id="rId4" Type="http://schemas.openxmlformats.org/officeDocument/2006/relationships/image" Target="../media/image11.jpeg"/><Relationship Id="rId3" Type="http://schemas.openxmlformats.org/officeDocument/2006/relationships/tags" Target="../tags/tag427.xml"/><Relationship Id="rId2" Type="http://schemas.openxmlformats.org/officeDocument/2006/relationships/tags" Target="../tags/tag426.xml"/><Relationship Id="rId13" Type="http://schemas.openxmlformats.org/officeDocument/2006/relationships/slideLayout" Target="../slideLayouts/slideLayout25.xml"/><Relationship Id="rId12" Type="http://schemas.openxmlformats.org/officeDocument/2006/relationships/tags" Target="../tags/tag434.xml"/><Relationship Id="rId11" Type="http://schemas.openxmlformats.org/officeDocument/2006/relationships/tags" Target="../tags/tag433.xml"/><Relationship Id="rId10" Type="http://schemas.openxmlformats.org/officeDocument/2006/relationships/tags" Target="../tags/tag432.xml"/><Relationship Id="rId1" Type="http://schemas.openxmlformats.org/officeDocument/2006/relationships/tags" Target="../tags/tag425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437.xml"/><Relationship Id="rId2" Type="http://schemas.openxmlformats.org/officeDocument/2006/relationships/tags" Target="../tags/tag436.xml"/><Relationship Id="rId1" Type="http://schemas.openxmlformats.org/officeDocument/2006/relationships/tags" Target="../tags/tag43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tags" Target="../tags/tag441.xml"/><Relationship Id="rId3" Type="http://schemas.openxmlformats.org/officeDocument/2006/relationships/tags" Target="../tags/tag440.xml"/><Relationship Id="rId2" Type="http://schemas.openxmlformats.org/officeDocument/2006/relationships/tags" Target="../tags/tag439.xml"/><Relationship Id="rId1" Type="http://schemas.openxmlformats.org/officeDocument/2006/relationships/tags" Target="../tags/tag43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52.xml"/><Relationship Id="rId8" Type="http://schemas.openxmlformats.org/officeDocument/2006/relationships/tags" Target="../tags/tag451.xml"/><Relationship Id="rId7" Type="http://schemas.openxmlformats.org/officeDocument/2006/relationships/tags" Target="../tags/tag450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tags" Target="../tags/tag449.xml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7" Type="http://schemas.openxmlformats.org/officeDocument/2006/relationships/slideLayout" Target="../slideLayouts/slideLayout23.xml"/><Relationship Id="rId16" Type="http://schemas.openxmlformats.org/officeDocument/2006/relationships/tags" Target="../tags/tag457.xml"/><Relationship Id="rId15" Type="http://schemas.openxmlformats.org/officeDocument/2006/relationships/tags" Target="../tags/tag456.xml"/><Relationship Id="rId14" Type="http://schemas.openxmlformats.org/officeDocument/2006/relationships/tags" Target="../tags/tag455.xml"/><Relationship Id="rId13" Type="http://schemas.openxmlformats.org/officeDocument/2006/relationships/image" Target="../media/image16.svg"/><Relationship Id="rId12" Type="http://schemas.openxmlformats.org/officeDocument/2006/relationships/image" Target="../media/image15.png"/><Relationship Id="rId11" Type="http://schemas.openxmlformats.org/officeDocument/2006/relationships/tags" Target="../tags/tag454.xml"/><Relationship Id="rId10" Type="http://schemas.openxmlformats.org/officeDocument/2006/relationships/tags" Target="../tags/tag453.xml"/><Relationship Id="rId1" Type="http://schemas.openxmlformats.org/officeDocument/2006/relationships/tags" Target="../tags/tag446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2.xml"/><Relationship Id="rId6" Type="http://schemas.openxmlformats.org/officeDocument/2006/relationships/tags" Target="../tags/tag462.xml"/><Relationship Id="rId5" Type="http://schemas.openxmlformats.org/officeDocument/2006/relationships/tags" Target="../tags/tag461.xml"/><Relationship Id="rId4" Type="http://schemas.openxmlformats.org/officeDocument/2006/relationships/tags" Target="../tags/tag460.xml"/><Relationship Id="rId3" Type="http://schemas.openxmlformats.org/officeDocument/2006/relationships/image" Target="../media/image17.jpeg"/><Relationship Id="rId2" Type="http://schemas.openxmlformats.org/officeDocument/2006/relationships/tags" Target="../tags/tag459.xml"/><Relationship Id="rId1" Type="http://schemas.openxmlformats.org/officeDocument/2006/relationships/tags" Target="../tags/tag45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jpeg"/><Relationship Id="rId8" Type="http://schemas.openxmlformats.org/officeDocument/2006/relationships/tags" Target="../tags/tag469.xml"/><Relationship Id="rId7" Type="http://schemas.openxmlformats.org/officeDocument/2006/relationships/tags" Target="../tags/tag468.xml"/><Relationship Id="rId6" Type="http://schemas.openxmlformats.org/officeDocument/2006/relationships/tags" Target="../tags/tag467.xml"/><Relationship Id="rId5" Type="http://schemas.openxmlformats.org/officeDocument/2006/relationships/tags" Target="../tags/tag466.xml"/><Relationship Id="rId4" Type="http://schemas.openxmlformats.org/officeDocument/2006/relationships/image" Target="../media/image18.jpeg"/><Relationship Id="rId3" Type="http://schemas.openxmlformats.org/officeDocument/2006/relationships/tags" Target="../tags/tag465.xml"/><Relationship Id="rId2" Type="http://schemas.openxmlformats.org/officeDocument/2006/relationships/tags" Target="../tags/tag464.xml"/><Relationship Id="rId13" Type="http://schemas.openxmlformats.org/officeDocument/2006/relationships/slideLayout" Target="../slideLayouts/slideLayout21.xml"/><Relationship Id="rId12" Type="http://schemas.openxmlformats.org/officeDocument/2006/relationships/tags" Target="../tags/tag472.xml"/><Relationship Id="rId11" Type="http://schemas.openxmlformats.org/officeDocument/2006/relationships/tags" Target="../tags/tag471.xml"/><Relationship Id="rId10" Type="http://schemas.openxmlformats.org/officeDocument/2006/relationships/tags" Target="../tags/tag470.xml"/><Relationship Id="rId1" Type="http://schemas.openxmlformats.org/officeDocument/2006/relationships/tags" Target="../tags/tag463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475.xml"/><Relationship Id="rId2" Type="http://schemas.openxmlformats.org/officeDocument/2006/relationships/tags" Target="../tags/tag474.xml"/><Relationship Id="rId1" Type="http://schemas.openxmlformats.org/officeDocument/2006/relationships/tags" Target="../tags/tag47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tags" Target="../tags/tag483.xml"/><Relationship Id="rId7" Type="http://schemas.openxmlformats.org/officeDocument/2006/relationships/tags" Target="../tags/tag482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3" Type="http://schemas.openxmlformats.org/officeDocument/2006/relationships/tags" Target="../tags/tag478.xml"/><Relationship Id="rId2" Type="http://schemas.openxmlformats.org/officeDocument/2006/relationships/tags" Target="../tags/tag477.xml"/><Relationship Id="rId1" Type="http://schemas.openxmlformats.org/officeDocument/2006/relationships/tags" Target="../tags/tag47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42.xml"/><Relationship Id="rId8" Type="http://schemas.openxmlformats.org/officeDocument/2006/relationships/tags" Target="../tags/tag341.xml"/><Relationship Id="rId7" Type="http://schemas.openxmlformats.org/officeDocument/2006/relationships/tags" Target="../tags/tag340.xml"/><Relationship Id="rId6" Type="http://schemas.openxmlformats.org/officeDocument/2006/relationships/tags" Target="../tags/tag339.xml"/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3" Type="http://schemas.openxmlformats.org/officeDocument/2006/relationships/tags" Target="../tags/tag336.xml"/><Relationship Id="rId22" Type="http://schemas.openxmlformats.org/officeDocument/2006/relationships/slideLayout" Target="../slideLayouts/slideLayout33.xml"/><Relationship Id="rId21" Type="http://schemas.openxmlformats.org/officeDocument/2006/relationships/tags" Target="../tags/tag354.xml"/><Relationship Id="rId20" Type="http://schemas.openxmlformats.org/officeDocument/2006/relationships/tags" Target="../tags/tag353.xml"/><Relationship Id="rId2" Type="http://schemas.openxmlformats.org/officeDocument/2006/relationships/tags" Target="../tags/tag335.xml"/><Relationship Id="rId19" Type="http://schemas.openxmlformats.org/officeDocument/2006/relationships/tags" Target="../tags/tag352.xml"/><Relationship Id="rId18" Type="http://schemas.openxmlformats.org/officeDocument/2006/relationships/tags" Target="../tags/tag351.xml"/><Relationship Id="rId17" Type="http://schemas.openxmlformats.org/officeDocument/2006/relationships/tags" Target="../tags/tag350.xml"/><Relationship Id="rId16" Type="http://schemas.openxmlformats.org/officeDocument/2006/relationships/tags" Target="../tags/tag349.xml"/><Relationship Id="rId15" Type="http://schemas.openxmlformats.org/officeDocument/2006/relationships/tags" Target="../tags/tag348.xml"/><Relationship Id="rId14" Type="http://schemas.openxmlformats.org/officeDocument/2006/relationships/tags" Target="../tags/tag347.xml"/><Relationship Id="rId13" Type="http://schemas.openxmlformats.org/officeDocument/2006/relationships/tags" Target="../tags/tag346.xml"/><Relationship Id="rId12" Type="http://schemas.openxmlformats.org/officeDocument/2006/relationships/tags" Target="../tags/tag345.xml"/><Relationship Id="rId11" Type="http://schemas.openxmlformats.org/officeDocument/2006/relationships/tags" Target="../tags/tag344.xml"/><Relationship Id="rId10" Type="http://schemas.openxmlformats.org/officeDocument/2006/relationships/tags" Target="../tags/tag343.xml"/><Relationship Id="rId1" Type="http://schemas.openxmlformats.org/officeDocument/2006/relationships/tags" Target="../tags/tag334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9.xml"/><Relationship Id="rId6" Type="http://schemas.openxmlformats.org/officeDocument/2006/relationships/tags" Target="../tags/tag489.xml"/><Relationship Id="rId5" Type="http://schemas.openxmlformats.org/officeDocument/2006/relationships/tags" Target="../tags/tag488.xml"/><Relationship Id="rId4" Type="http://schemas.openxmlformats.org/officeDocument/2006/relationships/tags" Target="../tags/tag487.xml"/><Relationship Id="rId3" Type="http://schemas.openxmlformats.org/officeDocument/2006/relationships/tags" Target="../tags/tag486.xml"/><Relationship Id="rId2" Type="http://schemas.openxmlformats.org/officeDocument/2006/relationships/tags" Target="../tags/tag485.xml"/><Relationship Id="rId1" Type="http://schemas.openxmlformats.org/officeDocument/2006/relationships/tags" Target="../tags/tag48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497.xml"/><Relationship Id="rId7" Type="http://schemas.openxmlformats.org/officeDocument/2006/relationships/tags" Target="../tags/tag496.xml"/><Relationship Id="rId6" Type="http://schemas.openxmlformats.org/officeDocument/2006/relationships/tags" Target="../tags/tag495.xml"/><Relationship Id="rId5" Type="http://schemas.openxmlformats.org/officeDocument/2006/relationships/tags" Target="../tags/tag494.xml"/><Relationship Id="rId4" Type="http://schemas.openxmlformats.org/officeDocument/2006/relationships/tags" Target="../tags/tag493.xml"/><Relationship Id="rId3" Type="http://schemas.openxmlformats.org/officeDocument/2006/relationships/tags" Target="../tags/tag492.xml"/><Relationship Id="rId2" Type="http://schemas.openxmlformats.org/officeDocument/2006/relationships/tags" Target="../tags/tag491.xml"/><Relationship Id="rId1" Type="http://schemas.openxmlformats.org/officeDocument/2006/relationships/tags" Target="../tags/tag49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04.xml"/><Relationship Id="rId8" Type="http://schemas.openxmlformats.org/officeDocument/2006/relationships/tags" Target="../tags/tag503.xml"/><Relationship Id="rId7" Type="http://schemas.openxmlformats.org/officeDocument/2006/relationships/tags" Target="../tags/tag50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7" Type="http://schemas.openxmlformats.org/officeDocument/2006/relationships/slideLayout" Target="../slideLayouts/slideLayout17.xml"/><Relationship Id="rId16" Type="http://schemas.openxmlformats.org/officeDocument/2006/relationships/tags" Target="../tags/tag509.xml"/><Relationship Id="rId15" Type="http://schemas.openxmlformats.org/officeDocument/2006/relationships/tags" Target="../tags/tag508.xml"/><Relationship Id="rId14" Type="http://schemas.openxmlformats.org/officeDocument/2006/relationships/tags" Target="../tags/tag507.xml"/><Relationship Id="rId13" Type="http://schemas.openxmlformats.org/officeDocument/2006/relationships/image" Target="../media/image21.svg"/><Relationship Id="rId12" Type="http://schemas.openxmlformats.org/officeDocument/2006/relationships/image" Target="../media/image20.png"/><Relationship Id="rId11" Type="http://schemas.openxmlformats.org/officeDocument/2006/relationships/tags" Target="../tags/tag506.xml"/><Relationship Id="rId10" Type="http://schemas.openxmlformats.org/officeDocument/2006/relationships/tags" Target="../tags/tag505.xml"/><Relationship Id="rId1" Type="http://schemas.openxmlformats.org/officeDocument/2006/relationships/tags" Target="../tags/tag498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512.xml"/><Relationship Id="rId2" Type="http://schemas.openxmlformats.org/officeDocument/2006/relationships/tags" Target="../tags/tag511.xml"/><Relationship Id="rId1" Type="http://schemas.openxmlformats.org/officeDocument/2006/relationships/tags" Target="../tags/tag5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7" Type="http://schemas.openxmlformats.org/officeDocument/2006/relationships/tags" Target="../tags/tag518.xml"/><Relationship Id="rId6" Type="http://schemas.openxmlformats.org/officeDocument/2006/relationships/tags" Target="../tags/tag517.xml"/><Relationship Id="rId5" Type="http://schemas.openxmlformats.org/officeDocument/2006/relationships/tags" Target="../tags/tag516.xml"/><Relationship Id="rId4" Type="http://schemas.openxmlformats.org/officeDocument/2006/relationships/tags" Target="../tags/tag515.xml"/><Relationship Id="rId3" Type="http://schemas.openxmlformats.org/officeDocument/2006/relationships/image" Target="../media/image22.jpeg"/><Relationship Id="rId2" Type="http://schemas.openxmlformats.org/officeDocument/2006/relationships/tags" Target="../tags/tag514.xml"/><Relationship Id="rId1" Type="http://schemas.openxmlformats.org/officeDocument/2006/relationships/tags" Target="../tags/tag513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tags" Target="../tags/tag521.xml"/><Relationship Id="rId3" Type="http://schemas.openxmlformats.org/officeDocument/2006/relationships/image" Target="../media/image23.jpeg"/><Relationship Id="rId2" Type="http://schemas.openxmlformats.org/officeDocument/2006/relationships/tags" Target="../tags/tag520.xml"/><Relationship Id="rId1" Type="http://schemas.openxmlformats.org/officeDocument/2006/relationships/tags" Target="../tags/tag519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tags" Target="../tags/tag528.xml"/><Relationship Id="rId5" Type="http://schemas.openxmlformats.org/officeDocument/2006/relationships/tags" Target="../tags/tag527.xml"/><Relationship Id="rId4" Type="http://schemas.openxmlformats.org/officeDocument/2006/relationships/tags" Target="../tags/tag526.xml"/><Relationship Id="rId3" Type="http://schemas.openxmlformats.org/officeDocument/2006/relationships/image" Target="../media/image24.jpeg"/><Relationship Id="rId2" Type="http://schemas.openxmlformats.org/officeDocument/2006/relationships/tags" Target="../tags/tag525.xml"/><Relationship Id="rId1" Type="http://schemas.openxmlformats.org/officeDocument/2006/relationships/tags" Target="../tags/tag524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535.xml"/><Relationship Id="rId8" Type="http://schemas.openxmlformats.org/officeDocument/2006/relationships/tags" Target="../tags/tag534.xml"/><Relationship Id="rId7" Type="http://schemas.openxmlformats.org/officeDocument/2006/relationships/image" Target="../media/image26.jpeg"/><Relationship Id="rId6" Type="http://schemas.openxmlformats.org/officeDocument/2006/relationships/tags" Target="../tags/tag533.xml"/><Relationship Id="rId5" Type="http://schemas.openxmlformats.org/officeDocument/2006/relationships/tags" Target="../tags/tag532.xml"/><Relationship Id="rId4" Type="http://schemas.openxmlformats.org/officeDocument/2006/relationships/tags" Target="../tags/tag531.xml"/><Relationship Id="rId3" Type="http://schemas.openxmlformats.org/officeDocument/2006/relationships/image" Target="../media/image25.jpeg"/><Relationship Id="rId2" Type="http://schemas.openxmlformats.org/officeDocument/2006/relationships/tags" Target="../tags/tag530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536.xml"/><Relationship Id="rId1" Type="http://schemas.openxmlformats.org/officeDocument/2006/relationships/tags" Target="../tags/tag529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tags" Target="../tags/tag53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tags" Target="../tags/tag545.xml"/><Relationship Id="rId6" Type="http://schemas.openxmlformats.org/officeDocument/2006/relationships/tags" Target="../tags/tag544.xml"/><Relationship Id="rId5" Type="http://schemas.openxmlformats.org/officeDocument/2006/relationships/tags" Target="../tags/tag543.xml"/><Relationship Id="rId4" Type="http://schemas.openxmlformats.org/officeDocument/2006/relationships/tags" Target="../tags/tag542.xml"/><Relationship Id="rId3" Type="http://schemas.openxmlformats.org/officeDocument/2006/relationships/image" Target="../media/image27.jpeg"/><Relationship Id="rId2" Type="http://schemas.openxmlformats.org/officeDocument/2006/relationships/tags" Target="../tags/tag541.xml"/><Relationship Id="rId1" Type="http://schemas.openxmlformats.org/officeDocument/2006/relationships/tags" Target="../tags/tag540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tags" Target="../tags/tag551.xml"/><Relationship Id="rId6" Type="http://schemas.openxmlformats.org/officeDocument/2006/relationships/tags" Target="../tags/tag550.xml"/><Relationship Id="rId5" Type="http://schemas.openxmlformats.org/officeDocument/2006/relationships/tags" Target="../tags/tag549.xml"/><Relationship Id="rId4" Type="http://schemas.openxmlformats.org/officeDocument/2006/relationships/tags" Target="../tags/tag548.xml"/><Relationship Id="rId3" Type="http://schemas.openxmlformats.org/officeDocument/2006/relationships/image" Target="../media/image28.jpeg"/><Relationship Id="rId2" Type="http://schemas.openxmlformats.org/officeDocument/2006/relationships/tags" Target="../tags/tag547.xml"/><Relationship Id="rId1" Type="http://schemas.openxmlformats.org/officeDocument/2006/relationships/tags" Target="../tags/tag546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4.xml"/><Relationship Id="rId4" Type="http://schemas.openxmlformats.org/officeDocument/2006/relationships/tags" Target="../tags/tag555.xml"/><Relationship Id="rId3" Type="http://schemas.openxmlformats.org/officeDocument/2006/relationships/tags" Target="../tags/tag554.xml"/><Relationship Id="rId2" Type="http://schemas.openxmlformats.org/officeDocument/2006/relationships/tags" Target="../tags/tag553.xml"/><Relationship Id="rId1" Type="http://schemas.openxmlformats.org/officeDocument/2006/relationships/tags" Target="../tags/tag5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3.jpeg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3" Type="http://schemas.openxmlformats.org/officeDocument/2006/relationships/slideLayout" Target="../slideLayouts/slideLayout32.xml"/><Relationship Id="rId12" Type="http://schemas.openxmlformats.org/officeDocument/2006/relationships/tags" Target="../tags/tag367.xml"/><Relationship Id="rId11" Type="http://schemas.openxmlformats.org/officeDocument/2006/relationships/tags" Target="../tags/tag366.xml"/><Relationship Id="rId10" Type="http://schemas.openxmlformats.org/officeDocument/2006/relationships/tags" Target="../tags/tag365.xml"/><Relationship Id="rId1" Type="http://schemas.openxmlformats.org/officeDocument/2006/relationships/tags" Target="../tags/tag35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76.xml"/><Relationship Id="rId8" Type="http://schemas.openxmlformats.org/officeDocument/2006/relationships/tags" Target="../tags/tag375.xml"/><Relationship Id="rId7" Type="http://schemas.openxmlformats.org/officeDocument/2006/relationships/tags" Target="../tags/tag374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1" Type="http://schemas.openxmlformats.org/officeDocument/2006/relationships/slideLayout" Target="../slideLayouts/slideLayout31.xml"/><Relationship Id="rId10" Type="http://schemas.openxmlformats.org/officeDocument/2006/relationships/tags" Target="../tags/tag377.xml"/><Relationship Id="rId1" Type="http://schemas.openxmlformats.org/officeDocument/2006/relationships/tags" Target="../tags/tag36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8" Type="http://schemas.openxmlformats.org/officeDocument/2006/relationships/tags" Target="../tags/tag384.xml"/><Relationship Id="rId7" Type="http://schemas.openxmlformats.org/officeDocument/2006/relationships/tags" Target="../tags/tag383.xml"/><Relationship Id="rId6" Type="http://schemas.openxmlformats.org/officeDocument/2006/relationships/tags" Target="../tags/tag382.xml"/><Relationship Id="rId5" Type="http://schemas.openxmlformats.org/officeDocument/2006/relationships/tags" Target="../tags/tag381.xml"/><Relationship Id="rId4" Type="http://schemas.openxmlformats.org/officeDocument/2006/relationships/image" Target="../media/image5.jpeg"/><Relationship Id="rId3" Type="http://schemas.openxmlformats.org/officeDocument/2006/relationships/tags" Target="../tags/tag380.xml"/><Relationship Id="rId2" Type="http://schemas.openxmlformats.org/officeDocument/2006/relationships/tags" Target="../tags/tag379.xml"/><Relationship Id="rId13" Type="http://schemas.openxmlformats.org/officeDocument/2006/relationships/slideLayout" Target="../slideLayouts/slideLayout30.xml"/><Relationship Id="rId12" Type="http://schemas.openxmlformats.org/officeDocument/2006/relationships/tags" Target="../tags/tag387.xml"/><Relationship Id="rId11" Type="http://schemas.openxmlformats.org/officeDocument/2006/relationships/tags" Target="../tags/tag386.xml"/><Relationship Id="rId10" Type="http://schemas.openxmlformats.org/officeDocument/2006/relationships/tags" Target="../tags/tag385.xml"/><Relationship Id="rId1" Type="http://schemas.openxmlformats.org/officeDocument/2006/relationships/tags" Target="../tags/tag37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tags" Target="../tags/tag394.xml"/><Relationship Id="rId7" Type="http://schemas.openxmlformats.org/officeDocument/2006/relationships/tags" Target="../tags/tag393.xml"/><Relationship Id="rId6" Type="http://schemas.openxmlformats.org/officeDocument/2006/relationships/tags" Target="../tags/tag392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3" Type="http://schemas.openxmlformats.org/officeDocument/2006/relationships/image" Target="../media/image7.jpeg"/><Relationship Id="rId2" Type="http://schemas.openxmlformats.org/officeDocument/2006/relationships/tags" Target="../tags/tag389.xml"/><Relationship Id="rId1" Type="http://schemas.openxmlformats.org/officeDocument/2006/relationships/tags" Target="../tags/tag38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tags" Target="../tags/tag397.xml"/><Relationship Id="rId2" Type="http://schemas.openxmlformats.org/officeDocument/2006/relationships/tags" Target="../tags/tag396.xml"/><Relationship Id="rId1" Type="http://schemas.openxmlformats.org/officeDocument/2006/relationships/tags" Target="../tags/tag39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image" Target="../media/image8.jpeg"/><Relationship Id="rId2" Type="http://schemas.openxmlformats.org/officeDocument/2006/relationships/tags" Target="../tags/tag399.xml"/><Relationship Id="rId11" Type="http://schemas.openxmlformats.org/officeDocument/2006/relationships/slideLayout" Target="../slideLayouts/slideLayout28.xml"/><Relationship Id="rId10" Type="http://schemas.openxmlformats.org/officeDocument/2006/relationships/tags" Target="../tags/tag406.xml"/><Relationship Id="rId1" Type="http://schemas.openxmlformats.org/officeDocument/2006/relationships/tags" Target="../tags/tag3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日期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2026/01/08</a:t>
            </a:r>
            <a:endParaRPr lang="en-US" altLang="en-US"/>
          </a:p>
        </p:txBody>
      </p:sp>
      <p:sp>
        <p:nvSpPr>
          <p:cNvPr id="4" name="标题 1"/>
          <p:cNvSpPr>
            <a:spLocks noGrp="1"/>
          </p:cNvSpPr>
          <p:nvPr>
            <p:ph type="ctrTitle" idx="16385"/>
            <p:custDataLst>
              <p:tags r:id="rId3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爱上阅读项目介绍</a:t>
            </a:r>
            <a:endParaRPr lang="zh-CN" altLang="en-US"/>
          </a:p>
        </p:txBody>
      </p:sp>
      <p:sp>
        <p:nvSpPr>
          <p:cNvPr id="5" name="署名占位符 10"/>
          <p:cNvSpPr>
            <a:spLocks noGrp="1"/>
          </p:cNvSpPr>
          <p:nvPr>
            <p:ph type="body" sz="quarter" idx="16387"/>
            <p:custDataLst>
              <p:tags r:id="rId4"/>
            </p:custDataLst>
          </p:nvPr>
        </p:nvSpPr>
        <p:spPr>
          <a:xfrm>
            <a:off x="-148670" y="77811"/>
            <a:ext cx="6655" cy="60877"/>
          </a:xfrm>
        </p:spPr>
        <p:txBody>
          <a:bodyPr>
            <a:normAutofit fontScale="25000"/>
          </a:bodyPr>
          <a:p>
            <a:pPr marL="171450" indent="-171450">
              <a:buFont typeface="Arial" panose="020B0604020202020204" pitchFamily="34" charset="0"/>
              <a:buChar char="•"/>
            </a:pP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300"/>
              <a:t>平台与文章作者合作，模拟真实阅读行为提高文章曝光和阅读数</a:t>
            </a:r>
            <a:endParaRPr lang="zh-CN" altLang="en-US" sz="3300"/>
          </a:p>
        </p:txBody>
      </p:sp>
      <p:pic>
        <p:nvPicPr>
          <p:cNvPr id="3" name="内容占位符 2" descr="209395e0-ec56-11f0-bb23-72efe3db38e5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1063" b="1063"/>
          <a:stretch>
            <a:fillRect/>
          </a:stretch>
        </p:blipFill>
        <p:spPr>
          <a:xfrm>
            <a:off x="609600" y="3759200"/>
            <a:ext cx="10972800" cy="2489200"/>
          </a:xfrm>
          <a:custGeom>
            <a:avLst/>
            <a:gdLst>
              <a:gd name="connisteX0" fmla="*/ 0 w 10972800"/>
              <a:gd name="connsiteY0" fmla="*/ 203200 h 2489200"/>
              <a:gd name="connisteX1" fmla="*/ 203200 w 10972800"/>
              <a:gd name="connsiteY1" fmla="*/ 0 h 2489200"/>
              <a:gd name="connisteX2" fmla="*/ 10769600 w 10972800"/>
              <a:gd name="connsiteY2" fmla="*/ 0 h 2489200"/>
              <a:gd name="connisteX3" fmla="*/ 10972800 w 10972800"/>
              <a:gd name="connsiteY3" fmla="*/ 203200 h 2489200"/>
              <a:gd name="connisteX4" fmla="*/ 10972800 w 10972800"/>
              <a:gd name="connsiteY4" fmla="*/ 2286000 h 2489200"/>
              <a:gd name="connisteX5" fmla="*/ 10769600 w 10972800"/>
              <a:gd name="connsiteY5" fmla="*/ 2489200 h 2489200"/>
              <a:gd name="connisteX6" fmla="*/ 203200 w 10972800"/>
              <a:gd name="connsiteY6" fmla="*/ 2489200 h 2489200"/>
              <a:gd name="connisteX7" fmla="*/ 0 w 10972800"/>
              <a:gd name="connsiteY7" fmla="*/ 2286000 h 2489200"/>
              <a:gd name="connisteX8" fmla="*/ 0 w 10972800"/>
              <a:gd name="connsiteY8" fmla="*/ 203200 h 248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489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286000"/>
                </a:lnTo>
                <a:cubicBezTo>
                  <a:pt x="10972800" y="2398224"/>
                  <a:pt x="10881824" y="2489200"/>
                  <a:pt x="10769600" y="2489200"/>
                </a:cubicBezTo>
                <a:lnTo>
                  <a:pt x="203200" y="2489200"/>
                </a:lnTo>
                <a:cubicBezTo>
                  <a:pt x="90976" y="2489200"/>
                  <a:pt x="0" y="2398224"/>
                  <a:pt x="0" y="22860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1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模拟真实阅读行为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平台与文章作者合作，目前大部分来源百家号与微信公众号，通过模拟真实的阅读行为，如控制浏览时间、进行点击互动等，来提高文章的曝光量和阅读数。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助力无流量作者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帮助那些没有流量的作者，让他们的文章能在平台上获得更多展示机会，吸引更多读者关注，解决新作者在平台初期的流量难题。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000"/>
              <a:t>作者获得更多关注，提升文章排名，平台依据流量效果向作者收费</a:t>
            </a:r>
            <a:endParaRPr lang="zh-CN" altLang="en-US" sz="3000"/>
          </a:p>
        </p:txBody>
      </p:sp>
      <p:pic>
        <p:nvPicPr>
          <p:cNvPr id="3" name="内容占位符 2" descr="239f94ab-ec56-11f0-8ec7-da7ced87086c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20797" b="20797"/>
          <a:stretch>
            <a:fillRect/>
          </a:stretch>
        </p:blipFill>
        <p:spPr>
          <a:xfrm>
            <a:off x="609600" y="609600"/>
            <a:ext cx="10972800" cy="2387600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1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作者提升文章排名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通过平台模拟真实阅读行为，作者的文章能获得更多关注，进而提升文章在搜索排名以及热门文章排名中的位置，增加文章的影响力和传播范围。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平台按流量效果收费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平台依据流量效果向作者收取费用，作者和平台在收益分配上达成共识，平台根据每篇文章的阅读量等指标来确定收费标准。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300"/>
              <a:t>平台将部分收益分配给挂机用户，通过Banner广告流量变现盈利</a:t>
            </a:r>
            <a:endParaRPr lang="zh-CN" altLang="en-US" sz="3300"/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23342d38-ec56-11f0-88d2-4e34ec8e5d46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t="3815" b="3815"/>
          <a:stretch>
            <a:fillRect/>
          </a:stretch>
        </p:blipFill>
        <p:spPr>
          <a:xfrm>
            <a:off x="7010400" y="1524000"/>
            <a:ext cx="4572000" cy="2209800"/>
          </a:xfrm>
          <a:custGeom>
            <a:avLst/>
            <a:gdLst>
              <a:gd name="connisteX0" fmla="*/ 0 w 4572000"/>
              <a:gd name="connsiteY0" fmla="*/ 0 h 2209800"/>
              <a:gd name="connisteX1" fmla="*/ 4368800 w 4572000"/>
              <a:gd name="connsiteY1" fmla="*/ 0 h 2209800"/>
              <a:gd name="connisteX2" fmla="*/ 4572000 w 4572000"/>
              <a:gd name="connsiteY2" fmla="*/ 203200 h 2209800"/>
              <a:gd name="connisteX3" fmla="*/ 4572000 w 4572000"/>
              <a:gd name="connsiteY3" fmla="*/ 2006600 h 2209800"/>
              <a:gd name="connisteX4" fmla="*/ 4368800 w 4572000"/>
              <a:gd name="connsiteY4" fmla="*/ 2209800 h 2209800"/>
              <a:gd name="connisteX5" fmla="*/ 0 w 4572000"/>
              <a:gd name="connsiteY5" fmla="*/ 2209800 h 2209800"/>
              <a:gd name="connisteX6" fmla="*/ 0 w 4572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572000" h="2209800">
                <a:moveTo>
                  <a:pt x="0" y="0"/>
                </a:moveTo>
                <a:lnTo>
                  <a:pt x="4368800" y="0"/>
                </a:lnTo>
                <a:cubicBezTo>
                  <a:pt x="4481024" y="0"/>
                  <a:pt x="4572000" y="90976"/>
                  <a:pt x="4572000" y="203200"/>
                </a:cubicBezTo>
                <a:lnTo>
                  <a:pt x="4572000" y="2006600"/>
                </a:lnTo>
                <a:cubicBezTo>
                  <a:pt x="4572000" y="2118824"/>
                  <a:pt x="4481024" y="2209800"/>
                  <a:pt x="4368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收益分配给挂机用户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平台将从作者处收取费用后获得的一部分收益分配给挂机用户，让用户通过电脑挂机就能获得相应的报酬，为用户提供了一种新的盈利途径。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23342daf-ec56-11f0-88d2-4e34ec8e5d46"/>
          <p:cNvPicPr>
            <a:picLocks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 t="3815" b="3815"/>
          <a:stretch>
            <a:fillRect/>
          </a:stretch>
        </p:blipFill>
        <p:spPr>
          <a:xfrm>
            <a:off x="609600" y="4038600"/>
            <a:ext cx="4572000" cy="2209800"/>
          </a:xfrm>
          <a:custGeom>
            <a:avLst/>
            <a:gdLst>
              <a:gd name="connisteX0" fmla="*/ 0 w 4572000"/>
              <a:gd name="connsiteY0" fmla="*/ 203200 h 2209800"/>
              <a:gd name="connisteX1" fmla="*/ 203200 w 4572000"/>
              <a:gd name="connsiteY1" fmla="*/ 0 h 2209800"/>
              <a:gd name="connisteX2" fmla="*/ 4572000 w 4572000"/>
              <a:gd name="connsiteY2" fmla="*/ 0 h 2209800"/>
              <a:gd name="connisteX3" fmla="*/ 4572000 w 4572000"/>
              <a:gd name="connsiteY3" fmla="*/ 2209800 h 2209800"/>
              <a:gd name="connisteX4" fmla="*/ 203200 w 4572000"/>
              <a:gd name="connsiteY4" fmla="*/ 2209800 h 2209800"/>
              <a:gd name="connisteX5" fmla="*/ 0 w 4572000"/>
              <a:gd name="connsiteY5" fmla="*/ 2006600 h 2209800"/>
              <a:gd name="connisteX6" fmla="*/ 0 w 4572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572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4572000" y="0"/>
                </a:lnTo>
                <a:lnTo>
                  <a:pt x="4572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Banner广告流量变现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平台利用大量用户，通过Banner广告流量进行租用以及合作方式变现获取盈利，充分发挥用户流量的商业价值，实现多元化的盈利模式。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收益获取方式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300"/>
              <a:t>单台电脑可同时挂机10到20个窗口，每个窗口相当于一个用户</a:t>
            </a:r>
            <a:endParaRPr lang="zh-CN" altLang="en-US" sz="3300"/>
          </a:p>
        </p:txBody>
      </p:sp>
      <p:sp>
        <p:nvSpPr>
          <p:cNvPr id="3" name="文本占位符 2"/>
          <p:cNvSpPr>
            <a:spLocks noGrp="1"/>
          </p:cNvSpPr>
          <p:nvPr>
            <p:ph type="body" idx="16388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单台电脑挂机窗口数量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单台电脑能够同时挂机10到20个窗口，这大大提高了操作效率。每个窗口都相当于一个用户，为项目的收益获取提供了更多的途径，用户可借此增加收益机会。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91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窗口等同于用户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在该项目中，每个挂机窗口都被视为一个独立用户。这种设置使得单台电脑能模拟多个用户的行为，帮助文章作者提升流量，用户也能通过这种方式获取相应收益。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300"/>
              <a:t>一个有效用户可绑定有效个账号，单个有效账号每日收益约10元</a:t>
            </a:r>
            <a:endParaRPr lang="zh-CN" altLang="en-US" sz="3300"/>
          </a:p>
        </p:txBody>
      </p:sp>
      <p:sp>
        <p:nvSpPr>
          <p:cNvPr id="3" name="装饰  1"/>
          <p:cNvSpPr>
            <a:spLocks noGrp="1"/>
          </p:cNvSpPr>
          <p:nvPr>
            <p:ph type="body" idx="1639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2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4" name="图片占位符 13"/>
          <p:cNvPicPr/>
          <p:nvPr>
            <p:ph type="pic" idx="16390"/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200" y="2413000"/>
            <a:ext cx="812800" cy="81280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idx="16386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有效用户绑定账号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7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一个有效用户可以绑定有效个账号，这为用户增加收益提供了可能。通过绑定多个账号，用户能在项目中获得更多的收益来源，是提升整体收益的重要方式。</a:t>
            </a:r>
            <a:endParaRPr lang="zh-CN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4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装饰  7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3" name="图片占位符 12"/>
          <p:cNvPicPr/>
          <p:nvPr>
            <p:ph type="pic" idx="16393"/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09000" y="2413000"/>
            <a:ext cx="812800" cy="812800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6388"/>
            <p:custDataLst>
              <p:tags r:id="rId1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单个账号日收益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/>
            <p:custDataLst>
              <p:tags r:id="rId1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单个有效账号每日的收益大约在10元左右。稳定的单账号收益为用户提供了一个可预期的收益参考，便于用户根据自身情况规划操作账号的数量。</a:t>
            </a:r>
            <a:endParaRPr lang="zh-CN" altLang="en-US"/>
          </a:p>
        </p:txBody>
      </p:sp>
    </p:spTree>
    <p:custDataLst>
      <p:tags r:id="rId1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操作100个账号理论上每日可获1000元收益</a:t>
            </a:r>
            <a:endParaRPr lang="zh-CN" altLang="en-US"/>
          </a:p>
        </p:txBody>
      </p:sp>
      <p:pic>
        <p:nvPicPr>
          <p:cNvPr id="3" name="内容占位符 2" descr="230ceedb-ec56-11f0-9392-86752d444f2f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t="1298" b="1298"/>
          <a:stretch>
            <a:fillRect/>
          </a:stretch>
        </p:blipFill>
        <p:spPr>
          <a:xfrm>
            <a:off x="609600" y="1524000"/>
            <a:ext cx="10972800" cy="2184400"/>
          </a:xfrm>
          <a:custGeom>
            <a:avLst/>
            <a:gdLst>
              <a:gd name="connisteX0" fmla="*/ 0 w 10972800"/>
              <a:gd name="connsiteY0" fmla="*/ 203200 h 2184400"/>
              <a:gd name="connisteX1" fmla="*/ 203200 w 10972800"/>
              <a:gd name="connsiteY1" fmla="*/ 0 h 2184400"/>
              <a:gd name="connisteX2" fmla="*/ 10769600 w 10972800"/>
              <a:gd name="connsiteY2" fmla="*/ 0 h 2184400"/>
              <a:gd name="connisteX3" fmla="*/ 10972800 w 10972800"/>
              <a:gd name="connsiteY3" fmla="*/ 203200 h 2184400"/>
              <a:gd name="connisteX4" fmla="*/ 10972800 w 10972800"/>
              <a:gd name="connsiteY4" fmla="*/ 1981200 h 2184400"/>
              <a:gd name="connisteX5" fmla="*/ 10769600 w 10972800"/>
              <a:gd name="connsiteY5" fmla="*/ 2184400 h 2184400"/>
              <a:gd name="connisteX6" fmla="*/ 203200 w 10972800"/>
              <a:gd name="connsiteY6" fmla="*/ 2184400 h 2184400"/>
              <a:gd name="connisteX7" fmla="*/ 0 w 10972800"/>
              <a:gd name="connsiteY7" fmla="*/ 1981200 h 2184400"/>
              <a:gd name="connisteX8" fmla="*/ 0 w 10972800"/>
              <a:gd name="connsiteY8" fmla="*/ 203200 h 218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18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981200"/>
                </a:lnTo>
                <a:cubicBezTo>
                  <a:pt x="10972800" y="2093424"/>
                  <a:pt x="10881824" y="2184400"/>
                  <a:pt x="10769600" y="2184400"/>
                </a:cubicBezTo>
                <a:lnTo>
                  <a:pt x="203200" y="2184400"/>
                </a:lnTo>
                <a:cubicBezTo>
                  <a:pt x="90976" y="2184400"/>
                  <a:pt x="0" y="2093424"/>
                  <a:pt x="0" y="198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操作百个账号收益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若用户操作100个有效账号，按照单个有效账号每日约10元的收益计算，理论上每日可以获得高达1000元的收益。这展示了项目在收益方面的潜力。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收益与挂机窗口数量及有效浏览时长相关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230f9b2c-ec56-11f0-88fa-1e2579baa50d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25146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收益与窗口数量相关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收益的多少和挂机窗口数量密切相关。挂机窗口越多，相当于模拟的用户数量越多，能为文章作者带来更多流量，从而使平台分配给用户的收益也可能相应增加。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230f9bf2-ec56-11f0-88fa-1e2579baa50d"/>
          <p:cNvPicPr>
            <a:picLocks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81534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收益与浏览时长相关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收益还和有效浏览时长有关。有效浏览时长越长，模拟的真实阅读行为越充分，文章的流量效果越好，平台依据流量效果分配给用户的收益也会受到积极影响。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设备配置要求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推荐主力用电脑挂机，配置对挂机数量有重要影响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主力用电脑挂机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推荐主力使用电脑进行挂机，因为电脑可以批量操作。在爱上阅读项目中，电脑配置对挂机数量起着重要影响，合适的配置能让用户获得更好的挂机收益。</a:t>
            </a:r>
            <a:endParaRPr lang="zh-CN" altLang="en-US"/>
          </a:p>
        </p:txBody>
      </p:sp>
      <p:sp>
        <p:nvSpPr>
          <p:cNvPr id="6" name="装饰  4"/>
          <p:cNvSpPr>
            <a:spLocks noGrp="1"/>
          </p:cNvSpPr>
          <p:nvPr>
            <p:ph type="body" idx="16391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配置影响挂机数量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电脑配置的高低直接关系到可挂机的窗口数量。不同的处理器和内存搭配，支持的窗口数量不同，用户可根据自身需求选择合适配置的电脑。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  <p:sp>
        <p:nvSpPr>
          <p:cNvPr id="5" name="装饰  3"/>
          <p:cNvSpPr>
            <a:spLocks noGrp="1"/>
          </p:cNvSpPr>
          <p:nvPr>
            <p:ph type="body" idx="1639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项目介绍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400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项目核心原理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401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收益获取方式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402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设备配置要求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6"/>
            <p:custDataLst>
              <p:tags r:id="rId15"/>
            </p:custDataLst>
          </p:nvPr>
        </p:nvSpPr>
        <p:spPr/>
        <p:txBody>
          <a:bodyPr/>
          <a:p>
            <a:r>
              <a:rPr lang="en-US" altLang="en-US"/>
              <a:t>05</a:t>
            </a:r>
            <a:endParaRPr lang="en-US" altLang="en-US"/>
          </a:p>
        </p:txBody>
      </p:sp>
      <p:sp>
        <p:nvSpPr>
          <p:cNvPr id="17" name="装饰  5"/>
          <p:cNvSpPr>
            <a:spLocks noGrp="1"/>
          </p:cNvSpPr>
          <p:nvPr>
            <p:ph type="body" idx="16403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5"/>
            <p:custDataLst>
              <p:tags r:id="rId1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操作流程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8"/>
            <p:custDataLst>
              <p:tags r:id="rId18"/>
            </p:custDataLst>
          </p:nvPr>
        </p:nvSpPr>
        <p:spPr/>
        <p:txBody>
          <a:bodyPr/>
          <a:p>
            <a:r>
              <a:rPr lang="en-US" altLang="en-US"/>
              <a:t>06</a:t>
            </a:r>
            <a:endParaRPr lang="en-US" altLang="en-US"/>
          </a:p>
        </p:txBody>
      </p:sp>
      <p:sp>
        <p:nvSpPr>
          <p:cNvPr id="20" name="装饰  8"/>
          <p:cNvSpPr>
            <a:spLocks noGrp="1"/>
          </p:cNvSpPr>
          <p:nvPr>
            <p:ph type="body" idx="16404"/>
            <p:custDataLst>
              <p:tags r:id="rId1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7"/>
            <p:custDataLst>
              <p:tags r:id="rId20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佣金提现规则</a:t>
            </a:r>
            <a:endParaRPr lang="zh-CN" altLang="en-US"/>
          </a:p>
        </p:txBody>
      </p:sp>
    </p:spTree>
    <p:custDataLst>
      <p:tags r:id="rId2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i5处理器7代以上，搭配8 - 32GB内存，支持10到15个窗口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i5处理器7代以上搭配8 - 32GB内存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在爱上阅读项目中，使用i5处理器7代以上，搭配8 - 32GB内存的电脑，能为挂机操作提供稳定支持，可同时开启10到15个窗口，满足一定的收益获取需求。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支持10到15个窗口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当电脑采用i5处理器7代以上且搭配8 - 32GB内存时，可支持10到15个窗口同时挂机。每个窗口相当于一个用户，能帮助用户绑定多个账号获取收益。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i5处理器10代以上，搭配32GB内存，支持15到30个窗口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i5处理器10代以上搭配32GB内存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0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对于爱上阅读项目，i5处理器10代以上且搭配32GB内存的电脑，性能更优，能支持更多窗口同时挂机，为用户增加收益提供了更好的硬件基础。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支持15到30个窗口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1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使用i5处理器10代以上并搭配32GB内存的电脑，在爱上阅读项目里可支持15到30个窗口同时运行。更多的窗口意味着可绑定更多账号，理论上能获取更高的收益。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内存越大，可挂机的窗口数量越多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2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3" name="图片占位符 12"/>
          <p:cNvPicPr/>
          <p:nvPr>
            <p:ph type="pic" idx="16390"/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1480" y="2367280"/>
            <a:ext cx="650240" cy="65024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idx="16386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内存与挂机窗口数量正相关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7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在爱上阅读项目中，电脑内存大小和可挂机的窗口数量呈正相关关系。内存越大，能支持同时运行的窗口就越多，用户可绑定更多账号，从而有机会获得更多收益。</a:t>
            </a:r>
            <a:endParaRPr lang="zh-CN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4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装饰  7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4" name="图片占位符 13"/>
          <p:cNvPicPr/>
          <p:nvPr>
            <p:ph type="pic" idx="16393"/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90280" y="2367280"/>
            <a:ext cx="650240" cy="650240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6388"/>
            <p:custDataLst>
              <p:tags r:id="rId1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大内存利于多窗口挂机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/>
            <p:custDataLst>
              <p:tags r:id="rId1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较大的内存对于爱上阅读项目的挂机操作十分有利。它能让电脑同时稳定运行更多窗口，每个窗口代表一个用户，有助于用户通过多账号挂机获取更高的收益回报。</a:t>
            </a:r>
            <a:endParaRPr lang="zh-CN" altLang="en-US"/>
          </a:p>
        </p:txBody>
      </p:sp>
    </p:spTree>
    <p:custDataLst>
      <p:tags r:id="rId16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操作流程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05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注册账号：每个窗口注册一个用户</a:t>
            </a:r>
            <a:endParaRPr lang="zh-CN" altLang="en-US"/>
          </a:p>
        </p:txBody>
      </p:sp>
      <p:pic>
        <p:nvPicPr>
          <p:cNvPr id="3" name="内容占位符 2" descr="214a8694-ec56-11f0-805d-6e20cc873325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t="37721" b="9625"/>
          <a:stretch>
            <a:fillRect/>
          </a:stretch>
        </p:blipFill>
        <p:spPr>
          <a:xfrm>
            <a:off x="4648200" y="1524000"/>
            <a:ext cx="6934200" cy="4724400"/>
          </a:xfrm>
          <a:custGeom>
            <a:avLst/>
            <a:gdLst>
              <a:gd name="connisteX0" fmla="*/ 0 w 6934200"/>
              <a:gd name="connsiteY0" fmla="*/ 0 h 4724400"/>
              <a:gd name="connisteX1" fmla="*/ 6731000 w 6934200"/>
              <a:gd name="connsiteY1" fmla="*/ 0 h 4724400"/>
              <a:gd name="connisteX2" fmla="*/ 6934200 w 6934200"/>
              <a:gd name="connsiteY2" fmla="*/ 203200 h 4724400"/>
              <a:gd name="connisteX3" fmla="*/ 6934200 w 6934200"/>
              <a:gd name="connsiteY3" fmla="*/ 4521200 h 4724400"/>
              <a:gd name="connisteX4" fmla="*/ 6731000 w 6934200"/>
              <a:gd name="connsiteY4" fmla="*/ 4724400 h 4724400"/>
              <a:gd name="connisteX5" fmla="*/ 0 w 6934200"/>
              <a:gd name="connsiteY5" fmla="*/ 4724400 h 4724400"/>
              <a:gd name="connisteX6" fmla="*/ 0 w 69342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0"/>
                </a:move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4521200"/>
                </a:lnTo>
                <a:cubicBezTo>
                  <a:pt x="6934200" y="4633424"/>
                  <a:pt x="6843224" y="4724400"/>
                  <a:pt x="67310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每个窗口注册一个用户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在爱上阅读项目中进行操作时，注册账号的方式是每个窗口都要注册一个用户。这是项目操作流程里注册环节的基本要求，为后续的任务开展奠定基础。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激活账号：每个账号需要一个激活码，激活后才可开始任务</a:t>
            </a:r>
            <a:endParaRPr lang="zh-CN" altLang="en-US"/>
          </a:p>
        </p:txBody>
      </p:sp>
      <p:pic>
        <p:nvPicPr>
          <p:cNvPr id="3" name="内容占位符 2" descr="23401feb-ec56-11f0-bb23-72efe3db38e5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t="1006" b="1006"/>
          <a:stretch>
            <a:fillRect/>
          </a:stretch>
        </p:blipFill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每个账号需激活码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爱上阅读项目里，每个注册的账号都需要一个激活码才能激活。只有账号激活后，用户才可以开始相关任务，激活码是开启任务、参与项目获利的必要条件。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开启任务：点击开始任务后，窗口会自动运行，无需人工干预</a:t>
            </a:r>
            <a:endParaRPr lang="zh-CN" altLang="en-US"/>
          </a:p>
        </p:txBody>
      </p:sp>
      <p:pic>
        <p:nvPicPr>
          <p:cNvPr id="3" name="内容占位符 2" descr="2327ff2a-ec56-11f0-88d2-4e34ec8e5d46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t="311" b="311"/>
          <a:stretch>
            <a:fillRect/>
          </a:stretch>
        </p:blipFill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点击开始任务窗口自动运行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在爱上阅读项目中，当用户完成账号注册与激活后，只要点击开始任务，窗口便会自动运行，整个过程无需人工干预，为用户提供了便捷的操作体验。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平台真实服务器设备及对应第三方平台伪协议账号限量处理</a:t>
            </a:r>
            <a:endParaRPr lang="zh-CN" altLang="en-US"/>
          </a:p>
        </p:txBody>
      </p:sp>
      <p:pic>
        <p:nvPicPr>
          <p:cNvPr id="3" name="图片占位符 2" descr="2410b56e-ec56-11f0-9392-86752d444f2f"/>
          <p:cNvPicPr>
            <a:picLocks noChangeAspect="1"/>
          </p:cNvPicPr>
          <p:nvPr>
            <p:ph type="pic" idx="16390"/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0320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真实服务器设备限量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爱上阅读平台的真实服务器设备是有限量的，由于设备需承担项目运行的任务负载等，为保证整个项目的稳定、良好运行，所以对其进行限量处理。</a:t>
            </a:r>
            <a:endParaRPr lang="zh-CN" altLang="en-US"/>
          </a:p>
        </p:txBody>
      </p:sp>
      <p:pic>
        <p:nvPicPr>
          <p:cNvPr id="6" name="图片占位符 5" descr="2410b534-ec56-11f0-9392-86752d444f2f"/>
          <p:cNvPicPr>
            <a:picLocks noChangeAspect="1"/>
          </p:cNvPicPr>
          <p:nvPr>
            <p:ph type="pic" idx="16391"/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78232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第三方平台伪协议账号限量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对应第三方平台的伪协议账号同样有限量，这是因为此类账号的获取等存在一定成本，通过限量处理能合理分配资源、管理项目运营，维护平台和作者等多方的权益。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佣金提现规则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06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提现时间采用T + 1模式，当天提现，次日到账</a:t>
            </a:r>
            <a:endParaRPr lang="zh-CN" altLang="en-US"/>
          </a:p>
        </p:txBody>
      </p:sp>
      <p:pic>
        <p:nvPicPr>
          <p:cNvPr id="3" name="内容占位符 2" descr="23cac3bc-ec56-11f0-bb23-72efe3db38e5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l="97" r="97"/>
          <a:stretch>
            <a:fillRect/>
          </a:stretch>
        </p:blipFill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提现时间模式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爱上阅读项目的佣金提现时间采用T + 1模式，用户当天申请提现，款项会在次日到账。这种模式方便用户规划资金使用，让收益能及时到账。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项目介绍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提现渠道为绑定的支付宝账号</a:t>
            </a:r>
            <a:endParaRPr lang="zh-CN" altLang="en-US"/>
          </a:p>
        </p:txBody>
      </p:sp>
      <p:pic>
        <p:nvPicPr>
          <p:cNvPr id="3" name="内容占位符 2" descr="23bdf036-ec56-11f0-ab82-6e030538547a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t="243" b="243"/>
          <a:stretch>
            <a:fillRect/>
          </a:stretch>
        </p:blipFill>
        <p:spPr>
          <a:xfrm>
            <a:off x="60960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提现渠道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爱上阅读项目的佣金提现渠道为绑定的支付宝账号。用户只需将自己的支付宝账号与平台绑定，就可以通过该渠道顺利提取所获佣金，操作便捷又安全。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6386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4" name="标题 11"/>
          <p:cNvSpPr>
            <a:spLocks noGrp="1"/>
          </p:cNvSpPr>
          <p:nvPr>
            <p:ph type="ctrTitle" idx="16385"/>
            <p:custDataLst>
              <p:tags r:id="rId3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谢谢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项目为低门槛、易上手的副业，是财富新机遇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232a561d-ec56-11f0-88d2-4e34ec8e5d46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t="3038" b="3038"/>
          <a:stretch>
            <a:fillRect/>
          </a:stretch>
        </p:blipFill>
        <p:spPr>
          <a:xfrm>
            <a:off x="609600" y="1524000"/>
            <a:ext cx="3556000" cy="2209800"/>
          </a:xfrm>
          <a:custGeom>
            <a:avLst/>
            <a:gdLst>
              <a:gd name="connisteX0" fmla="*/ 0 w 3556000"/>
              <a:gd name="connsiteY0" fmla="*/ 203200 h 2209800"/>
              <a:gd name="connisteX1" fmla="*/ 203200 w 3556000"/>
              <a:gd name="connsiteY1" fmla="*/ 0 h 2209800"/>
              <a:gd name="connisteX2" fmla="*/ 3556000 w 3556000"/>
              <a:gd name="connsiteY2" fmla="*/ 0 h 2209800"/>
              <a:gd name="connisteX3" fmla="*/ 3556000 w 3556000"/>
              <a:gd name="connsiteY3" fmla="*/ 2209800 h 2209800"/>
              <a:gd name="connisteX4" fmla="*/ 203200 w 3556000"/>
              <a:gd name="connsiteY4" fmla="*/ 2209800 h 2209800"/>
              <a:gd name="connisteX5" fmla="*/ 0 w 3556000"/>
              <a:gd name="connsiteY5" fmla="*/ 2006600 h 2209800"/>
              <a:gd name="connisteX6" fmla="*/ 0 w 3556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56000" y="0"/>
                </a:lnTo>
                <a:lnTo>
                  <a:pt x="3556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最新启动项目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最新启动的爱上阅读挂机项目，是低门槛、易上手的副业，为想找财富新机遇的人提供了途径，无论是想补贴家用还是探索互联网新玩法都适配。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232a5db3-ec56-11f0-88d2-4e34ec8e5d46"/>
          <p:cNvPicPr>
            <a:picLocks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 t="3697" b="3697"/>
          <a:stretch>
            <a:fillRect/>
          </a:stretch>
        </p:blipFill>
        <p:spPr>
          <a:xfrm>
            <a:off x="609600" y="4038600"/>
            <a:ext cx="3556000" cy="2209800"/>
          </a:xfrm>
          <a:custGeom>
            <a:avLst/>
            <a:gdLst>
              <a:gd name="connisteX0" fmla="*/ 0 w 3556000"/>
              <a:gd name="connsiteY0" fmla="*/ 203200 h 2209800"/>
              <a:gd name="connisteX1" fmla="*/ 203200 w 3556000"/>
              <a:gd name="connsiteY1" fmla="*/ 0 h 2209800"/>
              <a:gd name="connisteX2" fmla="*/ 3556000 w 3556000"/>
              <a:gd name="connsiteY2" fmla="*/ 0 h 2209800"/>
              <a:gd name="connisteX3" fmla="*/ 3556000 w 3556000"/>
              <a:gd name="connsiteY3" fmla="*/ 2209800 h 2209800"/>
              <a:gd name="connisteX4" fmla="*/ 203200 w 3556000"/>
              <a:gd name="connsiteY4" fmla="*/ 2209800 h 2209800"/>
              <a:gd name="connisteX5" fmla="*/ 0 w 3556000"/>
              <a:gd name="connsiteY5" fmla="*/ 2006600 h 2209800"/>
              <a:gd name="connisteX6" fmla="*/ 0 w 3556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56000" y="0"/>
                </a:lnTo>
                <a:lnTo>
                  <a:pt x="3556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适配多样需求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该项目适配不同人群需求，不管是想补贴家用、积累副业收入，还是探索互联网新玩法的用户，都能通过参与此项目，借助电脑挂机获取收益。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平台为文章作者与用户提供脚本辅助的流量支持服务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为作者与用户服务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爱上阅读平台为文章作者与用户搭建桥梁，提供脚本辅助的流量支持服务。通过此服务，能助力作者解决流量难题，同时也为用户创造获利机会。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3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实现多方共赢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平台的流量支持服务，一方面帮助文章作者提升文章流量，获得第三方平台收益回报；另一方面让用户有机会通过参与项目获得收益，实现了作者与用户的共赢。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平台通过模拟真实用户行为提升作者文章曝光量等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208a42a9-ec56-11f0-88fa-1e2579baa50d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l="458" r="458"/>
          <a:stretch>
            <a:fillRect/>
          </a:stretch>
        </p:blipFill>
        <p:spPr>
          <a:xfrm>
            <a:off x="914400" y="1828800"/>
            <a:ext cx="4724400" cy="162560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模拟真实行为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平台借助模拟真实用户行为，如控制浏览时间、进行点击互动等，来提升作者文章的曝光量、关注量、点赞量，使文章能得到更多展示机会。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208a4716-ec56-11f0-88fa-1e2579baa50d"/>
          <p:cNvPicPr>
            <a:picLocks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 t="47" b="47"/>
          <a:stretch>
            <a:fillRect/>
          </a:stretch>
        </p:blipFill>
        <p:spPr>
          <a:xfrm>
            <a:off x="6553200" y="1828800"/>
            <a:ext cx="4724400" cy="1625600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助力作者获回报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通过模拟真实用户行为，作者的文章在平台上能获得更多关注，提升文章的搜索排名以及热门文章排名，进而获得第三方平台的收益回报。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2700"/>
              <a:t>项目通过“挂机盈利”帮助文章获流量，用户可电脑挂机获利</a:t>
            </a:r>
            <a:endParaRPr lang="zh-CN" altLang="en-US" sz="2700"/>
          </a:p>
        </p:txBody>
      </p:sp>
      <p:pic>
        <p:nvPicPr>
          <p:cNvPr id="3" name="内容占位符 2" descr="230f5dab-ec56-11f0-bb23-72efe3db38e5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327" b="327"/>
          <a:stretch>
            <a:fillRect/>
          </a:stretch>
        </p:blipFill>
        <p:spPr>
          <a:xfrm>
            <a:off x="609600" y="609600"/>
            <a:ext cx="10972800" cy="3251200"/>
          </a:xfrm>
          <a:custGeom>
            <a:avLst/>
            <a:gdLst>
              <a:gd name="connisteX0" fmla="*/ 0 w 10972800"/>
              <a:gd name="connsiteY0" fmla="*/ 203200 h 3251200"/>
              <a:gd name="connisteX1" fmla="*/ 203200 w 10972800"/>
              <a:gd name="connsiteY1" fmla="*/ 0 h 3251200"/>
              <a:gd name="connisteX2" fmla="*/ 10769600 w 10972800"/>
              <a:gd name="connsiteY2" fmla="*/ 0 h 3251200"/>
              <a:gd name="connisteX3" fmla="*/ 10972800 w 10972800"/>
              <a:gd name="connsiteY3" fmla="*/ 203200 h 3251200"/>
              <a:gd name="connisteX4" fmla="*/ 10972800 w 10972800"/>
              <a:gd name="connsiteY4" fmla="*/ 3048000 h 3251200"/>
              <a:gd name="connisteX5" fmla="*/ 10769600 w 10972800"/>
              <a:gd name="connsiteY5" fmla="*/ 3251200 h 3251200"/>
              <a:gd name="connisteX6" fmla="*/ 203200 w 10972800"/>
              <a:gd name="connsiteY6" fmla="*/ 3251200 h 3251200"/>
              <a:gd name="connisteX7" fmla="*/ 0 w 10972800"/>
              <a:gd name="connsiteY7" fmla="*/ 3048000 h 3251200"/>
              <a:gd name="connisteX8" fmla="*/ 0 w 10972800"/>
              <a:gd name="connsiteY8" fmla="*/ 203200 h 3251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251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3048000"/>
                </a:lnTo>
                <a:cubicBezTo>
                  <a:pt x="10972800" y="3160224"/>
                  <a:pt x="10881824" y="3251200"/>
                  <a:pt x="10769600" y="3251200"/>
                </a:cubicBezTo>
                <a:lnTo>
                  <a:pt x="203200" y="3251200"/>
                </a:lnTo>
                <a:cubicBezTo>
                  <a:pt x="90976" y="3251200"/>
                  <a:pt x="0" y="3160224"/>
                  <a:pt x="0" y="30480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挂机助文章获流量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项目采用“挂机盈利”的独特方式，让用户通过电脑挂机，模拟真实用户行为，帮助作者的文章在平台内快速获得流量，提升文章的曝光度。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用户电脑挂机获利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用户参与项目时，只需通过电脑挂机，无需复杂操作，就能参与到项目中。每个有效账号每日约有10元收益，可实现轻松获利。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项目核心原理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第三方爱上阅读平台新入驻作者面临流量困境和知识变现困难</a:t>
            </a:r>
            <a:endParaRPr lang="zh-CN" altLang="en-US"/>
          </a:p>
        </p:txBody>
      </p:sp>
      <p:pic>
        <p:nvPicPr>
          <p:cNvPr id="3" name="内容占位符 2" descr="236a2478-ec56-11f0-88d2-4e34ec8e5d46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1389" b="1389"/>
          <a:stretch>
            <a:fillRect/>
          </a:stretch>
        </p:blipFill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1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新入驻作者面临流量困境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在其它第三方爱上阅读平台，如微信公众号、百度百家号等，许多新入驻作者面临流量困境。平台通常不会立即为新作者提供流量分发支持，需要收集文章数据判断是否值得给流量。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知识变现困难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第三方文章流量平台会收取高额流量券、采用会员机制等才进行文章流量扶持，导致新入驻作者知识变现困难，难以从文章中获得收益。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0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f342c95d94fbf8296f20e873be02617ec18a2db"/>
  <p:tag name="KSO_WM_NEWLAYOUT_GROUP_ID" val="layout_10013"/>
  <p:tag name="KSO_WM_NEWLAYOUT_ID" val="slide_b258bb06b9866ea7"/>
</p:tagLst>
</file>

<file path=ppt/tags/tag1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17301a63b8bb2384566579b19946a022a289ef7"/>
  <p:tag name="KSO_WM_NEWLAYOUT_GROUP_ID" val="layout_32"/>
  <p:tag name="KSO_WM_NEWLAYOUT_ID" val="slide_b843e5e33d243291"/>
</p:tagLst>
</file>

<file path=ppt/tags/tag11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15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16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1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418b10d0b72554f4098dd56ac3be5e89f3fecb"/>
  <p:tag name="KSO_WM_NEWLAYOUT_GROUP_ID" val="layout_60"/>
  <p:tag name="KSO_WM_NEWLAYOUT_ID" val="slide_e710c97e57963add"/>
</p:tagLst>
</file>

<file path=ppt/tags/tag120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21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9dfa31199cda0b5f16d8ededb9360d362808404"/>
  <p:tag name="KSO_WM_NEWLAYOUT_GROUP_ID" val="layout_35"/>
  <p:tag name="KSO_WM_NEWLAYOUT_ID" val="slide_cac6ef372722fa5a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5632e518d364da388345e685becf43d4ac68b01"/>
  <p:tag name="KSO_WM_NEWLAYOUT_GROUP_ID" val="layout_26"/>
  <p:tag name="KSO_WM_NEWLAYOUT_ID" val="slide_5397de42ff9007f8"/>
</p:tagLst>
</file>

<file path=ppt/tags/tag1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4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4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c6f31b891b988f710afd4c7604ae941f1f66034"/>
  <p:tag name="KSO_WM_NEWLAYOUT_GROUP_ID" val="layout_51"/>
  <p:tag name="KSO_WM_NEWLAYOUT_ID" val="slide_b5165c4e12380948"/>
</p:tagLst>
</file>

<file path=ppt/tags/tag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5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5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ef8c5786cfb3c989b791f15ad9c7f3623535b75"/>
  <p:tag name="KSO_WM_NEWLAYOUT_GROUP_ID" val="layout_59"/>
  <p:tag name="KSO_WM_NEWLAYOUT_ID" val="slide_5de86d768367c858"/>
</p:tagLst>
</file>

<file path=ppt/tags/tag16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6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7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178d1bad8aa44f8fbfebfb40b888623a1850884"/>
  <p:tag name="KSO_WM_NEWLAYOUT_GROUP_ID" val="layout_42"/>
  <p:tag name="KSO_WM_NEWLAYOUT_ID" val="slide_fc4934b176200452"/>
</p:tagLst>
</file>

<file path=ppt/tags/tag17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7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24f21f24b6db78acebda672723561fcf70d958d"/>
  <p:tag name="KSO_WM_NEWLAYOUT_GROUP_ID" val="layout_63"/>
  <p:tag name="KSO_WM_NEWLAYOUT_ID" val="slide_bf4a5822a39e10dd"/>
</p:tagLst>
</file>

<file path=ppt/tags/tag1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19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4147b2ef1918b849590e9937e428212de874aa7"/>
  <p:tag name="KSO_WM_NEWLAYOUT_GROUP_ID" val="layout_48"/>
  <p:tag name="KSO_WM_NEWLAYOUT_ID" val="slide_0acbfdbc3c6b2616"/>
</p:tagLst>
</file>

<file path=ppt/tags/tag19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9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db09808d4e2cf64926c8784a99fdab3eefc8487"/>
  <p:tag name="KSO_WM_NEWLAYOUT_GROUP_ID" val="layout_34"/>
  <p:tag name="KSO_WM_NEWLAYOUT_ID" val="slide_3833bd97a87af417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0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03f3ad7c1aaafd57f8c8ecb1ed8fad045cb3000"/>
  <p:tag name="KSO_WM_NEWLAYOUT_GROUP_ID" val="layout_49"/>
  <p:tag name="KSO_WM_NEWLAYOUT_ID" val="slide_d900eb0a0622dae9"/>
</p:tagLst>
</file>

<file path=ppt/tags/tag204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2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8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1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aa3edf612b90617d128093f78a08f2cf5a1029e"/>
  <p:tag name="KSO_WM_NEWLAYOUT_GROUP_ID" val="layout_2"/>
  <p:tag name="KSO_WM_NEWLAYOUT_ID" val="slide_0494771ff88aefe6"/>
</p:tagLst>
</file>

<file path=ppt/tags/tag21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c16fc3186a05fc60d76ee8be44dae4bbcf5d080d"/>
  <p:tag name="KSO_WM_NEWLAYOUT_GROUP_ID" val="layout_1-5"/>
  <p:tag name="KSO_WM_NEWLAYOUT_ID" val="slide_ba60fb0293b23fda"/>
</p:tagLst>
</file>

<file path=ppt/tags/tag2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3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2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23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2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23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2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23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</p:tagLst>
</file>

<file path=ppt/tags/tag24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2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SUBTYPE" val="d"/>
  <p:tag name="KSO_WM_UNIT_TYPE" val="l_h_i"/>
</p:tagLst>
</file>

<file path=ppt/tags/tag24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6_2"/>
  <p:tag name="KSO_WM_UNIT_TYPE" val="l_h_i"/>
</p:tagLst>
</file>

<file path=ppt/tags/tag2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TYPE" val="l_h_a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80556"/>
  <p:tag name="KSO_WM_TEMPLATE_CATEGORY" val="custom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ISNUMDGMTITLE" val="0"/>
  <p:tag name="KSO_WM_TEMPLATE_INDEX" val="40480556"/>
  <p:tag name="KSO_WM_TEMPLATE_CATEGORY" val="custom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556"/>
</p:tagLst>
</file>

<file path=ppt/tags/tag25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CATEGORY" val="custom"/>
  <p:tag name="KSO_WM_TEMPLATE_USER_THEME" val="1"/>
  <p:tag name="KSO_WM_TEMPLATE_INDEX" val="40480556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556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556"/>
</p:tagLst>
</file>

<file path=ppt/tags/tag257.xml><?xml version="1.0" encoding="utf-8"?>
<p:tagLst xmlns:p="http://schemas.openxmlformats.org/presentationml/2006/main">
  <p:tag name="KSO_WM_UNIT_TYPE" val="f"/>
  <p:tag name="KSO_WM_UNIT_INDEX" val="1"/>
  <p:tag name="KSO_WM_UNIT_ID" val="_3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58.xml><?xml version="1.0" encoding="utf-8"?>
<p:tagLst xmlns:p="http://schemas.openxmlformats.org/presentationml/2006/main">
  <p:tag name="KSO_WM_UNIT_TYPE" val="f"/>
  <p:tag name="KSO_WM_UNIT_INDEX" val="2"/>
  <p:tag name="KSO_WM_UNIT_ID" val="_3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5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6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2.xml><?xml version="1.0" encoding="utf-8"?>
<p:tagLst xmlns:p="http://schemas.openxmlformats.org/presentationml/2006/main">
  <p:tag name="KSO_WM_UNIT_TYPE" val="a"/>
  <p:tag name="KSO_WM_UNIT_INDEX" val="1"/>
  <p:tag name="KSO_WM_UNIT_ID" val="_3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3.xml><?xml version="1.0" encoding="utf-8"?>
<p:tagLst xmlns:p="http://schemas.openxmlformats.org/presentationml/2006/main">
  <p:tag name="KSO_WM_UNIT_TYPE" val="f"/>
  <p:tag name="KSO_WM_UNIT_INDEX" val="1"/>
  <p:tag name="KSO_WM_UNIT_ID" val="_4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4.xml><?xml version="1.0" encoding="utf-8"?>
<p:tagLst xmlns:p="http://schemas.openxmlformats.org/presentationml/2006/main">
  <p:tag name="KSO_WM_UNIT_TYPE" val="f"/>
  <p:tag name="KSO_WM_UNIT_INDEX" val="2"/>
  <p:tag name="KSO_WM_UNIT_ID" val="_4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5.xml><?xml version="1.0" encoding="utf-8"?>
<p:tagLst xmlns:p="http://schemas.openxmlformats.org/presentationml/2006/main">
  <p:tag name="KSO_WM_UNIT_TYPE" val="f"/>
  <p:tag name="KSO_WM_UNIT_INDEX" val="3"/>
  <p:tag name="KSO_WM_UNIT_ID" val="_4*f*3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6.xml><?xml version="1.0" encoding="utf-8"?>
<p:tagLst xmlns:p="http://schemas.openxmlformats.org/presentationml/2006/main">
  <p:tag name="KSO_WM_UNIT_TYPE" val="f"/>
  <p:tag name="KSO_WM_UNIT_INDEX" val="4"/>
  <p:tag name="KSO_WM_UNIT_ID" val="_4*f*4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6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70.xml><?xml version="1.0" encoding="utf-8"?>
<p:tagLst xmlns:p="http://schemas.openxmlformats.org/presentationml/2006/main">
  <p:tag name="KSO_WM_UNIT_TYPE" val="a"/>
  <p:tag name="KSO_WM_UNIT_INDEX" val="1"/>
  <p:tag name="KSO_WM_UNIT_ID" val="_4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2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4.xml><?xml version="1.0" encoding="utf-8"?>
<p:tagLst xmlns:p="http://schemas.openxmlformats.org/presentationml/2006/main">
  <p:tag name="KSO_WM_UNIT_TYPE" val="a"/>
  <p:tag name="KSO_WM_UNIT_INDEX" val="1"/>
  <p:tag name="KSO_WM_UNIT_ID" val="_5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7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8.xml><?xml version="1.0" encoding="utf-8"?>
<p:tagLst xmlns:p="http://schemas.openxmlformats.org/presentationml/2006/main">
  <p:tag name="KSO_WM_UNIT_TYPE" val="f"/>
  <p:tag name="KSO_WM_UNIT_INDEX" val="1"/>
  <p:tag name="KSO_WM_UNIT_ID" val="_7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7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8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5.xml><?xml version="1.0" encoding="utf-8"?>
<p:tagLst xmlns:p="http://schemas.openxmlformats.org/presentationml/2006/main">
  <p:tag name="KSO_WM_UNIT_TYPE" val="f"/>
  <p:tag name="KSO_WM_UNIT_INDEX" val="1"/>
  <p:tag name="KSO_WM_UNIT_ID" val="_8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6.xml><?xml version="1.0" encoding="utf-8"?>
<p:tagLst xmlns:p="http://schemas.openxmlformats.org/presentationml/2006/main">
  <p:tag name="KSO_WM_UNIT_TYPE" val="a"/>
  <p:tag name="KSO_WM_UNIT_INDEX" val="1"/>
  <p:tag name="KSO_WM_UNIT_ID" val="_8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9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LayoutZOrder" val="3"/>
  <p:tag name="KSO_WM_UNIT_ID" val="_9*i*2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89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9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290.xml><?xml version="1.0" encoding="utf-8"?>
<p:tagLst xmlns:p="http://schemas.openxmlformats.org/presentationml/2006/main">
  <p:tag name="KSO_WM_UNIT_TYPE" val="f"/>
  <p:tag name="KSO_WM_BEAUTIFY_FLAG" val="#wm#"/>
  <p:tag name="KSO_WM_UNIT_INDEX" val="1"/>
  <p:tag name="KSO_WM_UNIT_SUBTYPE" val="c"/>
  <p:tag name="KSO_WM_UNIT_TEXT_TYPE" val="1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1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cb6ab12415c7ec3e635d5e24838a8bac140d64a1"/>
  <p:tag name="KSO_WM_NEWLAYOUT_ID" val="2521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2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  <p:tag name="LayoutZOrder" val="2"/>
  <p:tag name="KSO_WM_UNIT_ID" val="_10*d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9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3"/>
  <p:tag name="KSO_WM_UNIT_ID" val="_10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95.xml><?xml version="1.0" encoding="utf-8"?>
<p:tagLst xmlns:p="http://schemas.openxmlformats.org/presentationml/2006/main">
  <p:tag name="KSO_WM_UNIT_LINE_GRADIENT_Direction" val="3"/>
  <p:tag name="LayoutZOrder" val="4"/>
  <p:tag name="KSO_WM_UNIT_TYPE" val="i"/>
  <p:tag name="KSO_WM_UNIT_ID" val="_10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96.xml><?xml version="1.0" encoding="utf-8"?>
<p:tagLst xmlns:p="http://schemas.openxmlformats.org/presentationml/2006/main">
  <p:tag name="KSO_WM_UNIT_FILL_GRADIENT_Direction" val="3"/>
  <p:tag name="LayoutZOrder" val="5"/>
  <p:tag name="KSO_WM_UNIT_TYPE" val="i"/>
  <p:tag name="KSO_WM_UNIT_ID" val="_10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297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8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29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11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1e9f873a5e42356cad381c9c3c56734193bc43"/>
  <p:tag name="KSO_WM_NEWLAYOUT_GROUP_ID" val="layout_10014"/>
  <p:tag name="KSO_WM_NEWLAYOUT_ID" val="slide_b2d098f594b06fea"/>
</p:tagLst>
</file>

<file path=ppt/tags/tag30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LayoutZOrder" val="3"/>
  <p:tag name="KSO_WM_UNIT_ID" val="_11*i*2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01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11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02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03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329b5d4433d6a484bead31d4ac17240cca50e518"/>
  <p:tag name="KSO_WM_NEWLAYOUT_ID" val="2533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806b4842f345b9e50145408881d59b251c5e976e"/>
  <p:tag name="KSO_WM_NEWLAYOUT_ID" val="1"/>
</p:tagLst>
</file>

<file path=ppt/tags/tag3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1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3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31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3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31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3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31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32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5.xml><?xml version="1.0" encoding="utf-8"?>
<p:tagLst xmlns:p="http://schemas.openxmlformats.org/presentationml/2006/main">
  <p:tag name="KSO_WM_UNIT_TYPE" val="f"/>
  <p:tag name="KSO_WM_UNIT_INDEX" val="1"/>
  <p:tag name="KSO_WM_UNIT_ID" val="_0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6.xml><?xml version="1.0" encoding="utf-8"?>
<p:tagLst xmlns:p="http://schemas.openxmlformats.org/presentationml/2006/main">
  <p:tag name="KSO_WM_UNIT_TYPE" val="a"/>
  <p:tag name="KSO_WM_UNIT_INDEX" val="1"/>
  <p:tag name="KSO_WM_UNIT_ID" val="_0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556"/>
</p:tagLst>
</file>

<file path=ppt/tags/tag327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ee738a11db4bb866"/>
  <p:tag name="KSO_WM_TEMPLATE_THUMBS_INDEX" val="1、9"/>
  <p:tag name="KSO_WM_TEMPLATE_INDEX" val="40480556"/>
  <p:tag name="KSO_WM_TEMPLATE_CATEGORY" val="custom"/>
  <p:tag name="KSO_WM_TEMPLATE_MASTER_TYPE" val="0"/>
  <p:tag name="KSO_WM_TAG_VERSION" val="3.0"/>
</p:tagLst>
</file>

<file path=ppt/tags/tag328.xml><?xml version="1.0" encoding="utf-8"?>
<p:tagLst xmlns:p="http://schemas.openxmlformats.org/presentationml/2006/main">
  <p:tag name="KSO_WM_AITEMPLATE_STYLE_ID" val="69796624717"/>
</p:tagLst>
</file>

<file path=ppt/tags/tag329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9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30.xml><?xml version="1.0" encoding="utf-8"?>
<p:tagLst xmlns:p="http://schemas.openxmlformats.org/presentationml/2006/main">
  <p:tag name="KSO_WM_UNIT_TYPE" val="f"/>
  <p:tag name="KSO_WM_BEAUTIFY_FLAG" val="#wm#"/>
  <p:tag name="KSO_WM_UNIT_INDEX" val="1"/>
  <p:tag name="KSO_WM_UNIT_SUBTYPE" val="c"/>
  <p:tag name="KSO_WM_UNIT_TEXT_TYPE" val="1"/>
  <p:tag name="KSO_WM_UNIT_PRESET_TEXT" val="20XX YEAR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31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cb6ab12415c7ec3e635d5e24838a8bac140d64a1"/>
  <p:tag name="KSO_WM_NEWLAYOUT_ID" val="2521"/>
  <p:tag name="KSO_WM_UNIT_PRESET_TEXT" val="单击此处&#10;添加文档标题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32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UNIT_PRESET_TEXT" val="BY WPS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33.xml><?xml version="1.0" encoding="utf-8"?>
<p:tagLst xmlns:p="http://schemas.openxmlformats.org/presentationml/2006/main">
  <p:tag name="KSO_WM_SLIDE_CONTENT_ORIENTATION" val="left"/>
  <p:tag name="KSO_WM_SLIDE_HAS_MASK" val="1"/>
  <p:tag name="KSO_WM_SLIDE_ITEM_CNT" val="0"/>
  <p:tag name="KSO_WM_SLIDE_TYPE" val="title"/>
  <p:tag name="KSO_WM_TEMPLATE_SUBCATEGORY" val="29"/>
  <p:tag name="KSO_WM_BEAUTIFY_FLAG" val="#wm#"/>
  <p:tag name="KSO_WM_TEMPLATE_SLIDE_ID" val="slide_ee738a11db4bb866"/>
  <p:tag name="KSO_WM_TEMPLATE_THUMBS_INDEX" val="1、9"/>
  <p:tag name="KSO_WM_TEMPLATE_INDEX" val="40480556"/>
  <p:tag name="KSO_WM_TEMPLATE_CATEGORY" val="custom"/>
  <p:tag name="KSO_WM_SLIDE_INDEX" val="1"/>
  <p:tag name="KSO_WM_SLIDE_ID" val="custom40480556_1"/>
  <p:tag name="KSO_WM_TEMPLATE_MASTER_TYPE" val="0"/>
  <p:tag name="KSO_WM_SLIDE_LAYOUT" val="a_f_i"/>
  <p:tag name="KSO_WM_SLIDE_LAYOUT_CNT" val="1_2_1"/>
  <p:tag name="KSO_WM_TAG_VERSION" val="3.0"/>
</p:tagLst>
</file>

<file path=ppt/tags/tag3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c16fc3186a05fc60d76ee8be44dae4bbcf5d080d"/>
  <p:tag name="KSO_WM_NEWLAYOUT_GROUP_ID" val="layout_1-5"/>
  <p:tag name="KSO_WM_NEWLAYOUT_ID" val="slide_ba60fb0293b23fda"/>
</p:tagLst>
</file>

<file path=ppt/tags/tag3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33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3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3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4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3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3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34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3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3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  <p:tag name="KSO_WM_UNIT_PRESET_TEXT" val="04"/>
  <p:tag name="KSO_WM_SLIDE_FIGMA_DIAGRAM" val="1"/>
</p:tagLst>
</file>

<file path=ppt/tags/tag34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  <p:tag name="KSO_WM_UNIT_PRESET_TEXT" val=" "/>
  <p:tag name="KSO_WM_SLIDE_FIGMA_DIAGRAM" val="1"/>
</p:tagLst>
</file>

<file path=ppt/tags/tag3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</p:tagLst>
</file>

<file path=ppt/tags/tag3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  <p:tag name="KSO_WM_UNIT_PRESET_TEXT" val="05"/>
  <p:tag name="KSO_WM_SLIDE_FIGMA_DIAGRAM" val="1"/>
</p:tagLst>
</file>

<file path=ppt/tags/tag34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  <p:tag name="KSO_WM_UNIT_PRESET_TEXT" val=" "/>
  <p:tag name="KSO_WM_SLIDE_FIGMA_DIAGRAM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  <p:tag name="KSO_WM_UNIT_PRESET_TEXT" val="单击此处添加项标题"/>
  <p:tag name="KSO_WM_SLIDE_FIGMA_DIAGRAM" val="1"/>
</p:tagLst>
</file>

<file path=ppt/tags/tag3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SUBTYPE" val="d"/>
  <p:tag name="KSO_WM_UNIT_TYPE" val="l_h_i"/>
  <p:tag name="KSO_WM_UNIT_PRESET_TEXT" val="06"/>
  <p:tag name="KSO_WM_SLIDE_FIGMA_DIAGRAM" val="1"/>
</p:tagLst>
</file>

<file path=ppt/tags/tag35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6_2"/>
  <p:tag name="KSO_WM_UNIT_TYPE" val="l_h_i"/>
  <p:tag name="KSO_WM_UNIT_PRESET_TEXT" val=" "/>
  <p:tag name="KSO_WM_SLIDE_FIGMA_DIAGRAM" val="1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TYPE" val="l_h_a"/>
  <p:tag name="KSO_WM_UNIT_PRESET_TEXT" val="单击此处添加项标题"/>
  <p:tag name="KSO_WM_SLIDE_FIGMA_DIAGRAM" val="1"/>
</p:tagLst>
</file>

<file path=ppt/tags/tag354.xml><?xml version="1.0" encoding="utf-8"?>
<p:tagLst xmlns:p="http://schemas.openxmlformats.org/presentationml/2006/main">
  <p:tag name="KSO_WM_SLIDE_CONTENT_ORIENTATION" val=""/>
  <p:tag name="KSO_WM_SLIDE_HAS_MASK" val="0"/>
  <p:tag name="KSO_WM_SLIDE_ITEM_CNT" val="6"/>
  <p:tag name="KSO_WM_SLIDE_TYPE" val="contents"/>
  <p:tag name="KSO_WM_TEMPLATE_SUBCATEGORY" val="29"/>
  <p:tag name="KSO_WM_BEAUTIFY_FLAG" val="#wm#"/>
  <p:tag name="KSO_WM_TEMPLATE_FIGMA_ID" val="69796624717"/>
  <p:tag name="KSO_WM_TEMPLATE_SLIDE_ID" val="slide_ba60fb0293b23fda"/>
</p:tagLst>
</file>

<file path=ppt/tags/tag35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5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57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35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aa3edf612b90617d128093f78a08f2cf5a1029e"/>
  <p:tag name="KSO_WM_NEWLAYOUT_GROUP_ID" val="layout_2"/>
  <p:tag name="KSO_WM_NEWLAYOUT_ID" val="slide_0494771ff88aefe6"/>
  <p:tag name="KSO_WM_UNIT_PRESET_TEXT" val="单击此处添加标题"/>
</p:tagLst>
</file>

<file path=ppt/tags/tag3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3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56ba971edb0dc7d3db39fdcc5f6786ff_0.png?Expires=1767937910\u0026AWSAccessKeyId=AKLTHzmNYxS86KQFnb2pvxtA\u0026Signature=PaHQS3RIdB4WjfUnScGIW5Oz1Ug%3D&quot;,&quot;product_name&quot;:&quot;wps-wpp-pc&quot;,&quot;intention_code&quot;:&quot;wps_wpp_generate_outline_pay&quot;}*auto_cache_hit_3.0.4_prod*1767851508965_f94896_5013b4ef351f-slide-3"/>
</p:tagLst>
</file>

<file path=ppt/tags/tag3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6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1/675a78d7-0fd5-4213-bc7c-3daa419ae744.jpg?Expires=1799387514\u0026AWSAccessKeyId=AKLT9NSy7kh8TIS1UzNqLRY2\u0026Signature=crdpfwqjTTSheRB6Avdk84gkZys%3D&quot;,&quot;product_name&quot;:&quot;wps-wpp-pc&quot;,&quot;intention_code&quot;:&quot;wps_wpp_generate_outline_pay&quot;}*auto_qingqiu_3.0.4_prod*1767851508965_f94896_5013b4ef351f-slide-3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6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0494771ff88aefe6"/>
</p:tagLst>
</file>

<file path=ppt/tags/tag3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03f3ad7c1aaafd57f8c8ecb1ed8fad045cb3000"/>
  <p:tag name="KSO_WM_NEWLAYOUT_GROUP_ID" val="layout_49"/>
  <p:tag name="KSO_WM_NEWLAYOUT_ID" val="slide_d900eb0a0622dae9"/>
  <p:tag name="KSO_WM_UNIT_PRESET_TEXT" val="单击此处添加标题"/>
</p:tagLst>
</file>

<file path=ppt/tags/tag36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a70a336b5785c7e94bd4670217d8d145b92673f"/>
  <p:tag name="KSO_WM_NEWLAYOUT_GROUP_ID" val="layout_10012"/>
  <p:tag name="KSO_WM_NEWLAYOUT_ID" val="slide_25abb56aedaf9d07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3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7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3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7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d900eb0a0622dae9"/>
</p:tagLst>
</file>

<file path=ppt/tags/tag3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4147b2ef1918b849590e9937e428212de874aa7"/>
  <p:tag name="KSO_WM_NEWLAYOUT_GROUP_ID" val="layout_48"/>
  <p:tag name="KSO_WM_NEWLAYOUT_ID" val="slide_0acbfdbc3c6b2616"/>
  <p:tag name="KSO_WM_UNIT_PRESET_TEXT" val="单击此处添加标题"/>
</p:tagLst>
</file>

<file path=ppt/tags/tag37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38ef43e96025deb4d3e123a1c4a74f90_0.png?Expires=1767937910\u0026AWSAccessKeyId=AKLTHzmNYxS86KQFnb2pvxtA\u0026Signature=pWyhaDpgUmMZc8Y4AsC7pF3jflY%3D&quot;,&quot;product_name&quot;:&quot;wps-wpp-pc&quot;,&quot;intention_code&quot;:&quot;wps_wpp_generate_outline_pay&quot;}*auto_cache_hit_3.0.4_prod*1767851508965_f94896_5013b4ef351f-slide-5"/>
</p:tagLst>
</file>

<file path=ppt/tags/tag3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8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s://sjzg-images.ks3-cn-beijing-internal.ksyun.com/tim_gen_images/doubao_gen/ec8415f316d3c9a366dc50f9ef416cc5_0.png?Expires=1767937910\u0026AWSAccessKeyId=AKLTHzmNYxS86KQFnb2pvxtA\u0026Signature=E1iurr4CWjzSeBZarsMHnBc9JQc%3D&quot;,&quot;product_name&quot;:&quot;wps-wpp-pc&quot;,&quot;intention_code&quot;:&quot;wps_wpp_generate_outline_pay&quot;}*auto_cache_hit_3.0.4_prod*1767851508965_f94896_5013b4ef351f-slide-5"/>
</p:tagLst>
</file>

<file path=ppt/tags/tag3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8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0acbfdbc3c6b2616"/>
</p:tagLst>
</file>

<file path=ppt/tags/tag38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24f21f24b6db78acebda672723561fcf70d958d"/>
  <p:tag name="KSO_WM_NEWLAYOUT_GROUP_ID" val="layout_63"/>
  <p:tag name="KSO_WM_NEWLAYOUT_ID" val="slide_bf4a5822a39e10dd"/>
  <p:tag name="KSO_WM_UNIT_PRESET_TEXT" val="单击此处添加标题"/>
</p:tagLst>
</file>

<file path=ppt/tags/tag38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b1f3d492-6903-425d-b87b-1e7dcbf9a930.jpg?Expires=1799387514\u0026AWSAccessKeyId=AKLT9NSy7kh8TIS1UzNqLRY2\u0026Signature=BYGxafJXkNDMlGZ2UdDi5%2FTJThc%3D&quot;,&quot;product_name&quot;:&quot;wps-wpp-pc&quot;,&quot;intention_code&quot;:&quot;wps_wpp_generate_outline_pay&quot;}*auto_qingqiu_3.0.4_prod*1767851508965_f94896_5013b4ef351f-slide-6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9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bf4a5822a39e10dd"/>
</p:tagLst>
</file>

<file path=ppt/tags/tag39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9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397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3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178d1bad8aa44f8fbfebfb40b888623a1850884"/>
  <p:tag name="KSO_WM_NEWLAYOUT_GROUP_ID" val="layout_42"/>
  <p:tag name="KSO_WM_NEWLAYOUT_ID" val="slide_fc4934b176200452"/>
  <p:tag name="KSO_WM_UNIT_PRESET_TEXT" val="单击此处添加标题"/>
</p:tagLst>
</file>

<file path=ppt/tags/tag3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07c0c116-e282-4bb4-98e0-9d7a6888a992.jpg?Expires=1799387515\u0026AWSAccessKeyId=AKLT9NSy7kh8TIS1UzNqLRY2\u0026Signature=MwIyYePsa%2F2wXfJiD02grNi1qsI%3D&quot;,&quot;product_name&quot;:&quot;wps-wpp-pc&quot;,&quot;intention_code&quot;:&quot;wps_wpp_generate_outline_pay&quot;}*auto_qingqiu_3.0.4_prod*1767851508965_f94896_5013b4ef351f-slide-8"/>
</p:tagLst>
</file>

<file path=ppt/tags/tag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7c180324e9bfd1787f12c8ce36a481f2995c25f"/>
  <p:tag name="KSO_WM_NEWLAYOUT_GROUP_ID" val="layout_6"/>
  <p:tag name="KSO_WM_NEWLAYOUT_ID" val="slide_998a6046a910a61c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0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0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0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fc4934b176200452"/>
</p:tagLst>
</file>

<file path=ppt/tags/tag4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ef8c5786cfb3c989b791f15ad9c7f3623535b75"/>
  <p:tag name="KSO_WM_NEWLAYOUT_GROUP_ID" val="layout_59"/>
  <p:tag name="KSO_WM_NEWLAYOUT_ID" val="slide_5de86d768367c858"/>
  <p:tag name="KSO_WM_UNIT_PRESET_TEXT" val="单击此处添加标题"/>
</p:tagLst>
</file>

<file path=ppt/tags/tag4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bc97d5d5a52abcbde81db81dd4c9857c_0.png?Expires=1767937910\u0026AWSAccessKeyId=AKLTHzmNYxS86KQFnb2pvxtA\u0026Signature=aqDy2fzXxi8x0IhhU9%2BLTFXi34o%3D&quot;,&quot;product_name&quot;:&quot;wps-wpp-pc&quot;,&quot;intention_code&quot;:&quot;wps_wpp_generate_outline_pay&quot;}*auto_cache_hit_3.0.4_prod*1767851508965_f94896_5013b4ef351f-slide-9"/>
</p:tagLst>
</file>

<file path=ppt/tags/tag40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4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1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5de86d768367c858"/>
</p:tagLst>
</file>

<file path=ppt/tags/tag41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c6f31b891b988f710afd4c7604ae941f1f66034"/>
  <p:tag name="KSO_WM_NEWLAYOUT_GROUP_ID" val="layout_51"/>
  <p:tag name="KSO_WM_NEWLAYOUT_ID" val="slide_b5165c4e12380948"/>
  <p:tag name="KSO_WM_UNIT_PRESET_TEXT" val="单击此处添加标题"/>
</p:tagLst>
</file>

<file path=ppt/tags/tag41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v3/202601/621fdc26-ae95-48d4-95e3-71858c7ad866.jpg?Expires=1799387515\u0026AWSAccessKeyId=AKLT9NSy7kh8TIS1UzNqLRY2\u0026Signature=xFNVQODsydyDeAzmr8hKJyZ7Sis%3D&quot;,&quot;product_name&quot;:&quot;wps-wpp-pc&quot;,&quot;intention_code&quot;:&quot;wps_wpp_generate_outline_pay&quot;}*auto_qingqiu_3.0.4_prod*1767851508965_f94896_5013b4ef351f-slide-10"/>
</p:tagLst>
</file>

<file path=ppt/tags/tag41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4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2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2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b5165c4e12380948"/>
</p:tagLst>
</file>

<file path=ppt/tags/tag4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5632e518d364da388345e685becf43d4ac68b01"/>
  <p:tag name="KSO_WM_NEWLAYOUT_GROUP_ID" val="layout_26"/>
  <p:tag name="KSO_WM_NEWLAYOUT_ID" val="slide_5397de42ff9007f8"/>
  <p:tag name="KSO_WM_UNIT_PRESET_TEXT" val="单击此处添加标题"/>
</p:tagLst>
</file>

<file path=ppt/tags/tag42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1/53b652d4-55d5-4cc4-8130-829c53d2e8de.jpg?Expires=1799387514\u0026AWSAccessKeyId=AKLT9NSy7kh8TIS1UzNqLRY2\u0026Signature=th7L8%2B%2FaBYdCJMW1T%2FORGe9gI%2Fw%3D&quot;,&quot;product_name&quot;:&quot;wps-wpp-pc&quot;,&quot;intention_code&quot;:&quot;wps_wpp_generate_outline_pay&quot;}*auto_qingqiu_3.0.4_prod*1767851508965_f94896_5013b4ef351f-slide-11"/>
</p:tagLst>
</file>

<file path=ppt/tags/tag4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43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1/feb762c2-96fb-4702-b3cf-793e4851dde7.jpg?Expires=1799387514\u0026AWSAccessKeyId=AKLT9NSy7kh8TIS1UzNqLRY2\u0026Signature=kMG486DT3gh3PmREuLDTlgcokbE%3D&quot;,&quot;product_name&quot;:&quot;wps-wpp-pc&quot;,&quot;intention_code&quot;:&quot;wps_wpp_generate_outline_pay&quot;}*auto_qingqiu_3.0.4_prod*1767851508965_f94896_5013b4ef351f-slide-11"/>
</p:tagLst>
</file>

<file path=ppt/tags/tag4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3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5397de42ff9007f8"/>
</p:tagLst>
</file>

<file path=ppt/tags/tag43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43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437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4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9dfa31199cda0b5f16d8ededb9360d362808404"/>
  <p:tag name="KSO_WM_NEWLAYOUT_GROUP_ID" val="layout_35"/>
  <p:tag name="KSO_WM_NEWLAYOUT_ID" val="slide_cac6ef372722fa5a"/>
  <p:tag name="KSO_WM_UNIT_PRESET_TEXT" val="单击此处添加标题"/>
</p:tagLst>
</file>

<file path=ppt/tags/tag4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4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b433298a7cdc1582be959f12f621310019664df"/>
  <p:tag name="KSO_WM_NEWLAYOUT_GROUP_ID" val="layout_61"/>
  <p:tag name="KSO_WM_NEWLAYOUT_ID" val="slide_1fabe581cef1fe3f"/>
</p:tagLst>
</file>

<file path=ppt/tags/tag4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4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4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cac6ef372722fa5a"/>
</p:tagLst>
</file>

<file path=ppt/tags/tag4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17301a63b8bb2384566579b19946a022a289ef7"/>
  <p:tag name="KSO_WM_NEWLAYOUT_GROUP_ID" val="layout_32"/>
  <p:tag name="KSO_WM_NEWLAYOUT_ID" val="slide_b843e5e33d243291"/>
  <p:tag name="KSO_WM_UNIT_PRESET_TEXT" val="单击此处添加标题"/>
</p:tagLst>
</file>

<file path=ppt/tags/tag44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48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</p:tagLst>
</file>

<file path=ppt/tags/tag449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4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4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5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53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454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4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5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b843e5e33d243291"/>
</p:tagLst>
</file>

<file path=ppt/tags/tag45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f342c95d94fbf8296f20e873be02617ec18a2db"/>
  <p:tag name="KSO_WM_NEWLAYOUT_GROUP_ID" val="layout_10013"/>
  <p:tag name="KSO_WM_NEWLAYOUT_ID" val="slide_b258bb06b9866ea7"/>
  <p:tag name="KSO_WM_UNIT_PRESET_TEXT" val="单击此处添加标题"/>
</p:tagLst>
</file>

<file path=ppt/tags/tag45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162b6d0c-7ff0-48e8-af80-5a444bffad54.jpg?Expires=1799387514\u0026AWSAccessKeyId=AKLT9NSy7kh8TIS1UzNqLRY2\u0026Signature=I35HTRqshLkbqmpvQDgnv%2BhlkOY%3D&quot;,&quot;product_name&quot;:&quot;wps-wpp-pc&quot;,&quot;intention_code&quot;:&quot;wps_wpp_generate_outline_pay&quot;}*auto_qingqiu_3.0.4_prod*1767851508965_f94896_5013b4ef351f-slide-15"/>
</p:tagLst>
</file>

<file path=ppt/tags/tag46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</p:tagLst>
</file>

<file path=ppt/tags/tag4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462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b258bb06b9866ea7"/>
</p:tagLst>
</file>

<file path=ppt/tags/tag4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030a236ddd83b447245c3786913239c808daf0b"/>
  <p:tag name="KSO_WM_NEWLAYOUT_GROUP_ID" val="layout_31"/>
  <p:tag name="KSO_WM_NEWLAYOUT_ID" val="slide_026ae2c13dbe2c5b"/>
  <p:tag name="KSO_WM_UNIT_PRESET_TEXT" val="单击此处添加标题"/>
</p:tagLst>
</file>

<file path=ppt/tags/tag46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1/9b449c08-ef53-4352-a23c-a4a888dbaf10.jpg?Expires=1799387514\u0026AWSAccessKeyId=AKLT9NSy7kh8TIS1UzNqLRY2\u0026Signature=nPV5b%2ByD8%2B%2FUrGDN65wwNw7flCQ%3D&quot;,&quot;product_name&quot;:&quot;wps-wpp-pc&quot;,&quot;intention_code&quot;:&quot;wps_wpp_generate_outline_pay&quot;}*auto_qingqiu_3.0.4_prod*1767851508965_f94896_5013b4ef351f-slide-16"/>
</p:tagLst>
</file>

<file path=ppt/tags/tag4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1/81390a63-161b-414a-8d13-e10490db4d79.jpg?Expires=1799387514\u0026AWSAccessKeyId=AKLT9NSy7kh8TIS1UzNqLRY2\u0026Signature=4PT%2FfI40c8Dygnz%2F7hfVGU09tIU%3D&quot;,&quot;product_name&quot;:&quot;wps-wpp-pc&quot;,&quot;intention_code&quot;:&quot;wps_wpp_generate_outline_pay&quot;}*auto_qingqiu_3.0.4_prod*1767851508965_f94896_5013b4ef351f-slide-16"/>
</p:tagLst>
</file>

<file path=ppt/tags/tag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7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026ae2c13dbe2c5b"/>
</p:tagLst>
</file>

<file path=ppt/tags/tag473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474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475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4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66d6ef4109baad60bc48fcedc828ba501ab62d"/>
  <p:tag name="KSO_WM_NEWLAYOUT_GROUP_ID" val="layout_10004"/>
  <p:tag name="KSO_WM_NEWLAYOUT_ID" val="slide_b144048f8bd8f017"/>
  <p:tag name="KSO_WM_UNIT_PRESET_TEXT" val="单击此处添加标题"/>
</p:tagLst>
</file>

<file path=ppt/tags/tag47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8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8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b144048f8bd8f017"/>
</p:tagLst>
</file>

<file path=ppt/tags/tag4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b3123d02b228b11bc53f83db606e51248231855"/>
  <p:tag name="KSO_WM_NEWLAYOUT_GROUP_ID" val="layout_10007"/>
  <p:tag name="KSO_WM_NEWLAYOUT_ID" val="slide_6b62f1f9edcefd50"/>
  <p:tag name="KSO_WM_UNIT_PRESET_TEXT" val="单击此处添加标题"/>
</p:tagLst>
</file>

<file path=ppt/tags/tag4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8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6b62f1f9edcefd50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49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8e9f3da600a53dfda2cdf667b70c04fdefc249a"/>
  <p:tag name="KSO_WM_NEWLAYOUT_GROUP_ID" val="layout_10003"/>
  <p:tag name="KSO_WM_NEWLAYOUT_ID" val="slide_1317ae9d67da5f18"/>
  <p:tag name="KSO_WM_UNIT_PRESET_TEXT" val="单击此处添加标题"/>
</p:tagLst>
</file>

<file path=ppt/tags/tag4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9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9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1317ae9d67da5f18"/>
</p:tagLst>
</file>

<file path=ppt/tags/tag4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72cf2b8a9e5fea2e8657af4639508afa39b7fcf"/>
  <p:tag name="KSO_WM_NEWLAYOUT_GROUP_ID" val="layout_54"/>
  <p:tag name="KSO_WM_NEWLAYOUT_ID" val="slide_c20ddf4e5c5935ed"/>
  <p:tag name="KSO_WM_UNIT_PRESET_TEXT" val="单击此处添加标题"/>
</p:tagLst>
</file>

<file path=ppt/tags/tag49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500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</p:tagLst>
</file>

<file path=ppt/tags/tag501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0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505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506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5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0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c20ddf4e5c5935ed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51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1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12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5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b433298a7cdc1582be959f12f621310019664df"/>
  <p:tag name="KSO_WM_NEWLAYOUT_GROUP_ID" val="layout_61"/>
  <p:tag name="KSO_WM_NEWLAYOUT_ID" val="slide_1fabe581cef1fe3f"/>
  <p:tag name="KSO_WM_UNIT_PRESET_TEXT" val="单击此处添加标题"/>
</p:tagLst>
</file>

<file path=ppt/tags/tag5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1494650136&quot;,&quot;product_name&quot;:&quot;wps-wpp-pc&quot;,&quot;intention_code&quot;:&quot;wps_wpp_generate_outline_pay&quot;}*auto_gallery_3.0.4_prod*1767851508965_f94896_5013b4ef351f-slide-23"/>
</p:tagLst>
</file>

<file path=ppt/tags/tag515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  <p:tag name="KSO_WM_UNIT_PRESET_TEXT" val=" "/>
</p:tagLst>
</file>

<file path=ppt/tags/tag5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18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1fabe581cef1fe3f"/>
</p:tagLst>
</file>

<file path=ppt/tags/tag5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a70a336b5785c7e94bd4670217d8d145b92673f"/>
  <p:tag name="KSO_WM_NEWLAYOUT_GROUP_ID" val="layout_10012"/>
  <p:tag name="KSO_WM_NEWLAYOUT_ID" val="slide_25abb56aedaf9d07"/>
  <p:tag name="KSO_WM_UNIT_PRESET_TEXT" val="单击此处添加标题"/>
</p:tagLst>
</file>

<file path=ppt/tags/tag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72cf2b8a9e5fea2e8657af4639508afa39b7fcf"/>
  <p:tag name="KSO_WM_NEWLAYOUT_GROUP_ID" val="layout_54"/>
  <p:tag name="KSO_WM_NEWLAYOUT_ID" val="slide_c20ddf4e5c5935ed"/>
</p:tagLst>
</file>

<file path=ppt/tags/tag5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f95ca867-7790-4c78-95f0-961253fa405a.jpg?Expires=1799387514\u0026AWSAccessKeyId=AKLT9NSy7kh8TIS1UzNqLRY2\u0026Signature=kUflU9nXK2FlA9eX4XO%2BmT1YXAg%3D&quot;,&quot;product_name&quot;:&quot;wps-wpp-pc&quot;,&quot;intention_code&quot;:&quot;wps_wpp_generate_outline_pay&quot;}*auto_qingqiu_3.0.4_prod*1767851508965_f94896_5013b4ef351f-slide-24"/>
</p:tagLst>
</file>

<file path=ppt/tags/tag5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23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25abb56aedaf9d07"/>
</p:tagLst>
</file>

<file path=ppt/tags/tag5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1e9f873a5e42356cad381c9c3c56734193bc43"/>
  <p:tag name="KSO_WM_NEWLAYOUT_GROUP_ID" val="layout_10014"/>
  <p:tag name="KSO_WM_NEWLAYOUT_ID" val="slide_b2d098f594b06fea"/>
  <p:tag name="KSO_WM_UNIT_PRESET_TEXT" val="单击此处添加标题"/>
</p:tagLst>
</file>

<file path=ppt/tags/tag5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1/d3aa471a-b06b-4dc3-862a-8fa0976f154f.jpg?Expires=1799387514\u0026AWSAccessKeyId=AKLT9NSy7kh8TIS1UzNqLRY2\u0026Signature=qZnzhf908Ep8DHC9WZJOs3XwsW0%3D&quot;,&quot;product_name&quot;:&quot;wps-wpp-pc&quot;,&quot;intention_code&quot;:&quot;wps_wpp_generate_outline_pay&quot;}*auto_qingqiu_3.0.4_prod*1767851508965_f94896_5013b4ef351f-slide-25"/>
</p:tagLst>
</file>

<file path=ppt/tags/tag5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28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b2d098f594b06fea"/>
</p:tagLst>
</file>

<file path=ppt/tags/tag52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db09808d4e2cf64926c8784a99fdab3eefc8487"/>
  <p:tag name="KSO_WM_NEWLAYOUT_GROUP_ID" val="layout_34"/>
  <p:tag name="KSO_WM_NEWLAYOUT_ID" val="slide_3833bd97a87af417"/>
  <p:tag name="KSO_WM_UNIT_PRESET_TEXT" val="单击此处添加标题"/>
</p:tagLst>
</file>

<file path=ppt/tags/tag5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5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1/8225f7f0-b998-489e-9228-089abd772b49.jpg?Expires=1799387514\u0026AWSAccessKeyId=AKLT9NSy7kh8TIS1UzNqLRY2\u0026Signature=x%2FSaGZ1YavrxhnaBOCtU5Z2HZFQ%3D&quot;,&quot;product_name&quot;:&quot;wps-wpp-pc&quot;,&quot;intention_code&quot;:&quot;wps_wpp_generate_outline_pay&quot;}*auto_qingqiu_3.0.4_prod*1767851508965_f94896_5013b4ef351f-slide-26"/>
</p:tagLst>
</file>

<file path=ppt/tags/tag5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1/cfc9aefd-2cca-4f1e-9119-2d8a8c9e90ff.jpg?Expires=1799387515\u0026AWSAccessKeyId=AKLT9NSy7kh8TIS1UzNqLRY2\u0026Signature=0Woqc1cTxAjH8O8L3wVy2zBwtxo%3D&quot;,&quot;product_name&quot;:&quot;wps-wpp-pc&quot;,&quot;intention_code&quot;:&quot;wps_wpp_generate_outline_pay&quot;}*auto_qingqiu_3.0.4_prod*1767851508965_f94896_5013b4ef351f-slide-26"/>
</p:tagLst>
</file>

<file path=ppt/tags/tag5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3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24717"/>
  <p:tag name="KSO_WM_TEMPLATE_SLIDE_ID" val="slide_3833bd97a87af417"/>
</p:tagLst>
</file>

<file path=ppt/tags/tag537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7b0ac88839918f9ad08d4eb7790e421ebdef53df"/>
  <p:tag name="KSO_WM_NEWLAYOUT_ID" val="253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38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39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80556"/>
  <p:tag name="KSO_WM_TEMPLATE_CATEGORY" val="custom"/>
  <p:tag name="KSO_WM_SLIDE_INDEX" val="3"/>
  <p:tag name="KSO_WM_SLIDE_ID" val="custom40480556_7"/>
  <p:tag name="KSO_WM_TEMPLATE_MASTER_TYPE" val="0"/>
  <p:tag name="KSO_WM_SLIDE_LAYOUT" val="a_e"/>
  <p:tag name="KSO_WM_SLIDE_LAYOUT_CNT" val="1_1"/>
  <p:tag name="KSO_WM_TAG_VERSION" val="3.0"/>
</p:tagLst>
</file>

<file path=ppt/tags/tag54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5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418b10d0b72554f4098dd56ac3be5e89f3fecb"/>
  <p:tag name="KSO_WM_NEWLAYOUT_GROUP_ID" val="layout_60"/>
  <p:tag name="KSO_WM_NEWLAYOUT_ID" val="slide_e710c97e57963add"/>
  <p:tag name="KSO_WM_UNIT_PRESET_TEXT" val="单击此处添加标题"/>
</p:tagLst>
</file>

<file path=ppt/tags/tag54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69a378c0-12e4-4426-b3eb-b4f059a217a5.jpg?Expires=1799387515\u0026AWSAccessKeyId=AKLT9NSy7kh8TIS1UzNqLRY2\u0026Signature=mCfaZ61KrmtK88TZsCh3vThLiWo%3D&quot;,&quot;product_name&quot;:&quot;wps-wpp-pc&quot;,&quot;intention_code&quot;:&quot;wps_wpp_generate_outline_pay&quot;}*auto_qingqiu_3.0.4_prod*1767851508965_f94896_5013b4ef351f-slide-28"/>
</p:tagLst>
</file>

<file path=ppt/tags/tag542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5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45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e710c97e57963add"/>
</p:tagLst>
</file>

<file path=ppt/tags/tag5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7c180324e9bfd1787f12c8ce36a481f2995c25f"/>
  <p:tag name="KSO_WM_NEWLAYOUT_GROUP_ID" val="layout_6"/>
  <p:tag name="KSO_WM_NEWLAYOUT_ID" val="slide_998a6046a910a61c"/>
  <p:tag name="KSO_WM_UNIT_PRESET_TEXT" val="单击此处添加标题"/>
</p:tagLst>
</file>

<file path=ppt/tags/tag54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105cb35f-5a71-4c7a-a979-b28d8da11121.jpg?Expires=1799387515\u0026AWSAccessKeyId=AKLT9NSy7kh8TIS1UzNqLRY2\u0026Signature=r%2BrX8pjfRByqn1zv1ZxVdlyXsxk%3D&quot;,&quot;product_name&quot;:&quot;wps-wpp-pc&quot;,&quot;intention_code&quot;:&quot;wps_wpp_generate_outline_pay&quot;}*auto_qingqiu_3.0.4_prod*1767851508965_f94896_5013b4ef351f-slide-29"/>
</p:tagLst>
</file>

<file path=ppt/tags/tag54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5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51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24717"/>
  <p:tag name="KSO_WM_TEMPLATE_SLIDE_ID" val="slide_998a6046a910a61c"/>
</p:tagLst>
</file>

<file path=ppt/tags/tag552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11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53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UNIT_PRESET_TEXT" val="THE END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54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329b5d4433d6a484bead31d4ac17240cca50e518"/>
  <p:tag name="KSO_WM_NEWLAYOUT_ID" val="2533"/>
  <p:tag name="KSO_WM_UNIT_PRESET_TEXT" val="谢谢观看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556"/>
  <p:tag name="KSO_WM_TEMPLATE_CATEGORY" val="custom"/>
</p:tagLst>
</file>

<file path=ppt/tags/tag555.xml><?xml version="1.0" encoding="utf-8"?>
<p:tagLst xmlns:p="http://schemas.openxmlformats.org/presentationml/2006/main">
  <p:tag name="KSO_WM_SLIDE_CONTENT_ORIENTATION" val="left"/>
  <p:tag name="KSO_WM_SLIDE_HAS_MASK" val="1"/>
  <p:tag name="KSO_WM_SLIDE_ITEM_CNT" val="0"/>
  <p:tag name="KSO_WM_SLIDE_TYPE" val="endPage"/>
  <p:tag name="KSO_WM_TEMPLATE_SUBCATEGORY" val="29"/>
  <p:tag name="KSO_WM_BEAUTIFY_FLAG" val="#wm#"/>
  <p:tag name="KSO_WM_TEMPLATE_SLIDE_ID" val="slide_5ec36f64ca385f24"/>
  <p:tag name="KSO_WM_TEMPLATE_INDEX" val="40480556"/>
  <p:tag name="KSO_WM_TEMPLATE_CATEGORY" val="custom"/>
  <p:tag name="KSO_WM_SLIDE_INDEX" val="5"/>
  <p:tag name="KSO_WM_SLIDE_ID" val="custom40480556_9"/>
  <p:tag name="KSO_WM_TEMPLATE_MASTER_TYPE" val="0"/>
  <p:tag name="KSO_WM_SLIDE_LAYOUT" val="a_b_i"/>
  <p:tag name="KSO_WM_SLIDE_LAYOUT_CNT" val="1_1_1"/>
  <p:tag name="KSO_WM_TAG_VERSION" val="3.0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59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60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6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8e9f3da600a53dfda2cdf667b70c04fdefc249a"/>
  <p:tag name="KSO_WM_NEWLAYOUT_GROUP_ID" val="layout_10003"/>
  <p:tag name="KSO_WM_NEWLAYOUT_ID" val="slide_1317ae9d67da5f18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b3123d02b228b11bc53f83db606e51248231855"/>
  <p:tag name="KSO_WM_NEWLAYOUT_GROUP_ID" val="layout_10007"/>
  <p:tag name="KSO_WM_NEWLAYOUT_ID" val="slide_6b62f1f9edcefd50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66d6ef4109baad60bc48fcedc828ba501ab62d"/>
  <p:tag name="KSO_WM_NEWLAYOUT_GROUP_ID" val="layout_10004"/>
  <p:tag name="KSO_WM_NEWLAYOUT_ID" val="slide_b144048f8bd8f017"/>
</p:tagLst>
</file>

<file path=ppt/tags/tag8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556"/>
  <p:tag name="KSO_WM_TEMPLATE_CATEGORY" val="custom"/>
</p:tagLst>
</file>

<file path=ppt/tags/tag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030a236ddd83b447245c3786913239c808daf0b"/>
  <p:tag name="KSO_WM_NEWLAYOUT_GROUP_ID" val="layout_31"/>
  <p:tag name="KSO_WM_NEWLAYOUT_ID" val="slide_026ae2c13dbe2c5b"/>
</p:tagLst>
</file>

<file path=ppt/tags/tag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9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61">
      <a:dk1>
        <a:srgbClr val="000000"/>
      </a:dk1>
      <a:lt1>
        <a:srgbClr val="FFFFFF"/>
      </a:lt1>
      <a:dk2>
        <a:srgbClr val="280900"/>
      </a:dk2>
      <a:lt2>
        <a:srgbClr val="FFF5F2"/>
      </a:lt2>
      <a:accent1>
        <a:srgbClr val="FF5601"/>
      </a:accent1>
      <a:accent2>
        <a:srgbClr val="FF9B61"/>
      </a:accent2>
      <a:accent3>
        <a:srgbClr val="FF7288"/>
      </a:accent3>
      <a:accent4>
        <a:srgbClr val="FE66B1"/>
      </a:accent4>
      <a:accent5>
        <a:srgbClr val="F36EDD"/>
      </a:accent5>
      <a:accent6>
        <a:srgbClr val="E47DFA"/>
      </a:accent6>
      <a:hlink>
        <a:srgbClr val="0026E5"/>
      </a:hlink>
      <a:folHlink>
        <a:srgbClr val="7E1FAD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3586</Words>
  <Application>WPS Office WWO_wpscloud_20260107185241-030cc62549</Application>
  <PresentationFormat>宽屏</PresentationFormat>
  <Paragraphs>338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汉仪旗黑KW 55S</vt:lpstr>
      <vt:lpstr>汉仪书宋二KW</vt:lpstr>
      <vt:lpstr>Kingsoft Confetti</vt:lpstr>
      <vt:lpstr>Office 主题</vt:lpstr>
      <vt:lpstr>1_Office 主题</vt:lpstr>
      <vt:lpstr>爱上阅读项目介绍</vt:lpstr>
      <vt:lpstr>目录</vt:lpstr>
      <vt:lpstr>项目介绍</vt:lpstr>
      <vt:lpstr>项目为低门槛、易上手的副业，是财富新机遇</vt:lpstr>
      <vt:lpstr>平台为文章作者与用户提供脚本辅助的流量支持服务</vt:lpstr>
      <vt:lpstr>平台通过模拟真实用户行为提升作者文章曝光量等</vt:lpstr>
      <vt:lpstr>项目通过“挂机盈利”帮助文章获流量，用户可电脑挂机获利</vt:lpstr>
      <vt:lpstr>项目核心原理</vt:lpstr>
      <vt:lpstr>第三方爱上阅读平台新入驻作者面临流量困境和知识变现困难</vt:lpstr>
      <vt:lpstr>平台与文章作者合作，模拟真实阅读行为提高文章曝光和阅读数</vt:lpstr>
      <vt:lpstr>作者获得更多关注，提升文章排名，平台依据流量效果向作者收费</vt:lpstr>
      <vt:lpstr>平台将部分收益分配给挂机用户，通过Banner广告流量变现盈利</vt:lpstr>
      <vt:lpstr>收益获取方式</vt:lpstr>
      <vt:lpstr>单台电脑可同时挂机10到20个窗口，每个窗口相当于一个用户</vt:lpstr>
      <vt:lpstr>一个有效用户可绑定有效个账号，单个有效账号每日收益约10元</vt:lpstr>
      <vt:lpstr>操作100个账号理论上每日可获1000元收益</vt:lpstr>
      <vt:lpstr>收益与挂机窗口数量及有效浏览时长相关</vt:lpstr>
      <vt:lpstr>设备配置要求</vt:lpstr>
      <vt:lpstr>推荐主力用电脑挂机，配置对挂机数量有重要影响</vt:lpstr>
      <vt:lpstr>i5处理器7代以上，搭配8 - 32GB内存，支持10到15个窗口</vt:lpstr>
      <vt:lpstr>i5处理器10代以上，搭配32GB内存，支持15到30个窗口</vt:lpstr>
      <vt:lpstr>内存越大，可挂机的窗口数量越多</vt:lpstr>
      <vt:lpstr>操作流程</vt:lpstr>
      <vt:lpstr>注册账号：每个窗口注册一个用户</vt:lpstr>
      <vt:lpstr>激活账号：每个账号需要一个激活码，激活后才可开始任务</vt:lpstr>
      <vt:lpstr>开启任务：点击开始任务后，窗口会自动运行，无需人工干预</vt:lpstr>
      <vt:lpstr>平台真实服务器设备及对应第三方平台伪协议账号限量处理</vt:lpstr>
      <vt:lpstr>佣金提现规则</vt:lpstr>
      <vt:lpstr>提现时间采用T + 1模式，当天提现，次日到账</vt:lpstr>
      <vt:lpstr>提现渠道为绑定的支付宝账号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爱上阅读项目介绍</dc:title>
  <dc:creator/>
  <cp:lastModifiedBy/>
  <dcterms:created xsi:type="dcterms:W3CDTF">2026-01-08T05:53:43Z</dcterms:created>
  <dcterms:modified xsi:type="dcterms:W3CDTF">2026-01-08T05:53:43Z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2052-12.9.0.24776</vt:lpwstr>
  </property>
  <property fmtid="{D5CDD505-2E9C-101B-9397-08002B2CF9AE}" pid="3" name="ICV">
    <vt:lpwstr>B75C98F4C40948689CB49D1002CA5FAC</vt:lpwstr>
  </property>
  <property fmtid="{D5CDD505-2E9C-101B-9397-08002B2CF9AE}" pid="4" name="KSOTemplateUUID">
    <vt:lpwstr>v1.0_ai_69796624717</vt:lpwstr>
  </property>
</Properties>
</file>