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3.svg" ContentType="image/svg+xml"/>
  <Override PartName="/ppt/media/image15.svg" ContentType="image/svg+xml"/>
  <Override PartName="/ppt/media/image17.svg" ContentType="image/svg+xml"/>
  <Override PartName="/ppt/media/image29.svg" ContentType="image/svg+xml"/>
  <Override PartName="/ppt/media/image31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</p:sldMasterIdLst>
  <p:notesMasterIdLst>
    <p:notesMasterId r:id="rId29"/>
  </p:notesMasterIdLst>
  <p:sldIdLst>
    <p:sldId id="260" r:id="rId4"/>
    <p:sldId id="261" r:id="rId5"/>
    <p:sldId id="262" r:id="rId6"/>
    <p:sldId id="286" r:id="rId7"/>
    <p:sldId id="287" r:id="rId8"/>
    <p:sldId id="265" r:id="rId9"/>
    <p:sldId id="288" r:id="rId10"/>
    <p:sldId id="289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90" r:id="rId19"/>
    <p:sldId id="291" r:id="rId20"/>
    <p:sldId id="277" r:id="rId21"/>
    <p:sldId id="278" r:id="rId22"/>
    <p:sldId id="292" r:id="rId23"/>
    <p:sldId id="280" r:id="rId24"/>
    <p:sldId id="281" r:id="rId25"/>
    <p:sldId id="282" r:id="rId26"/>
    <p:sldId id="283" r:id="rId27"/>
    <p:sldId id="293" r:id="rId28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9" Type="http://schemas.openxmlformats.org/officeDocument/2006/relationships/notesMaster" Target="notesMasters/notesMaster1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tags" Target="../tags/tag40.xml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7" Type="http://schemas.openxmlformats.org/officeDocument/2006/relationships/tags" Target="../tags/tag49.xml"/><Relationship Id="rId16" Type="http://schemas.openxmlformats.org/officeDocument/2006/relationships/tags" Target="../tags/tag48.xml"/><Relationship Id="rId15" Type="http://schemas.openxmlformats.org/officeDocument/2006/relationships/tags" Target="../tags/tag47.xml"/><Relationship Id="rId14" Type="http://schemas.openxmlformats.org/officeDocument/2006/relationships/tags" Target="../tags/tag46.xml"/><Relationship Id="rId13" Type="http://schemas.openxmlformats.org/officeDocument/2006/relationships/tags" Target="../tags/tag45.xml"/><Relationship Id="rId12" Type="http://schemas.openxmlformats.org/officeDocument/2006/relationships/tags" Target="../tags/tag44.xml"/><Relationship Id="rId11" Type="http://schemas.openxmlformats.org/officeDocument/2006/relationships/tags" Target="../tags/tag43.xml"/><Relationship Id="rId10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57.xml"/><Relationship Id="rId8" Type="http://schemas.openxmlformats.org/officeDocument/2006/relationships/tags" Target="../tags/tag56.xml"/><Relationship Id="rId7" Type="http://schemas.openxmlformats.org/officeDocument/2006/relationships/tags" Target="../tags/tag55.x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4" Type="http://schemas.openxmlformats.org/officeDocument/2006/relationships/tags" Target="../tags/tag62.xml"/><Relationship Id="rId13" Type="http://schemas.openxmlformats.org/officeDocument/2006/relationships/tags" Target="../tags/tag61.xml"/><Relationship Id="rId12" Type="http://schemas.openxmlformats.org/officeDocument/2006/relationships/tags" Target="../tags/tag60.xml"/><Relationship Id="rId11" Type="http://schemas.openxmlformats.org/officeDocument/2006/relationships/tags" Target="../tags/tag59.xml"/><Relationship Id="rId10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0" Type="http://schemas.openxmlformats.org/officeDocument/2006/relationships/tags" Target="../tags/tag81.xml"/><Relationship Id="rId2" Type="http://schemas.openxmlformats.org/officeDocument/2006/relationships/tags" Target="../tags/tag63.xml"/><Relationship Id="rId19" Type="http://schemas.openxmlformats.org/officeDocument/2006/relationships/tags" Target="../tags/tag80.xml"/><Relationship Id="rId18" Type="http://schemas.openxmlformats.org/officeDocument/2006/relationships/tags" Target="../tags/tag79.xml"/><Relationship Id="rId17" Type="http://schemas.openxmlformats.org/officeDocument/2006/relationships/tags" Target="../tags/tag78.xml"/><Relationship Id="rId16" Type="http://schemas.openxmlformats.org/officeDocument/2006/relationships/tags" Target="../tags/tag77.xml"/><Relationship Id="rId15" Type="http://schemas.openxmlformats.org/officeDocument/2006/relationships/tags" Target="../tags/tag76.xml"/><Relationship Id="rId14" Type="http://schemas.openxmlformats.org/officeDocument/2006/relationships/tags" Target="../tags/tag75.xml"/><Relationship Id="rId13" Type="http://schemas.openxmlformats.org/officeDocument/2006/relationships/tags" Target="../tags/tag74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89.xml"/><Relationship Id="rId8" Type="http://schemas.openxmlformats.org/officeDocument/2006/relationships/tags" Target="../tags/tag88.xml"/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3" Type="http://schemas.openxmlformats.org/officeDocument/2006/relationships/tags" Target="../tags/tag93.xml"/><Relationship Id="rId12" Type="http://schemas.openxmlformats.org/officeDocument/2006/relationships/tags" Target="../tags/tag92.xml"/><Relationship Id="rId11" Type="http://schemas.openxmlformats.org/officeDocument/2006/relationships/tags" Target="../tags/tag91.xml"/><Relationship Id="rId10" Type="http://schemas.openxmlformats.org/officeDocument/2006/relationships/tags" Target="../tags/tag90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01.xml"/><Relationship Id="rId8" Type="http://schemas.openxmlformats.org/officeDocument/2006/relationships/tags" Target="../tags/tag100.xml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2" Type="http://schemas.openxmlformats.org/officeDocument/2006/relationships/tags" Target="../tags/tag104.xml"/><Relationship Id="rId11" Type="http://schemas.openxmlformats.org/officeDocument/2006/relationships/tags" Target="../tags/tag103.xml"/><Relationship Id="rId10" Type="http://schemas.openxmlformats.org/officeDocument/2006/relationships/tags" Target="../tags/tag102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12.xml"/><Relationship Id="rId8" Type="http://schemas.openxmlformats.org/officeDocument/2006/relationships/tags" Target="../tags/tag111.xml"/><Relationship Id="rId7" Type="http://schemas.openxmlformats.org/officeDocument/2006/relationships/tags" Target="../tags/tag110.xml"/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5" Type="http://schemas.openxmlformats.org/officeDocument/2006/relationships/tags" Target="../tags/tag118.xml"/><Relationship Id="rId14" Type="http://schemas.openxmlformats.org/officeDocument/2006/relationships/tags" Target="../tags/tag117.xml"/><Relationship Id="rId13" Type="http://schemas.openxmlformats.org/officeDocument/2006/relationships/tags" Target="../tags/tag116.xml"/><Relationship Id="rId12" Type="http://schemas.openxmlformats.org/officeDocument/2006/relationships/tags" Target="../tags/tag115.xml"/><Relationship Id="rId11" Type="http://schemas.openxmlformats.org/officeDocument/2006/relationships/tags" Target="../tags/tag114.xml"/><Relationship Id="rId10" Type="http://schemas.openxmlformats.org/officeDocument/2006/relationships/tags" Target="../tags/tag113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26.xml"/><Relationship Id="rId8" Type="http://schemas.openxmlformats.org/officeDocument/2006/relationships/tags" Target="../tags/tag125.xml"/><Relationship Id="rId7" Type="http://schemas.openxmlformats.org/officeDocument/2006/relationships/tags" Target="../tags/tag124.xml"/><Relationship Id="rId6" Type="http://schemas.openxmlformats.org/officeDocument/2006/relationships/tags" Target="../tags/tag123.xml"/><Relationship Id="rId5" Type="http://schemas.openxmlformats.org/officeDocument/2006/relationships/tags" Target="../tags/tag122.xml"/><Relationship Id="rId4" Type="http://schemas.openxmlformats.org/officeDocument/2006/relationships/tags" Target="../tags/tag121.xml"/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7" Type="http://schemas.openxmlformats.org/officeDocument/2006/relationships/tags" Target="../tags/tag134.xml"/><Relationship Id="rId16" Type="http://schemas.openxmlformats.org/officeDocument/2006/relationships/tags" Target="../tags/tag133.xml"/><Relationship Id="rId15" Type="http://schemas.openxmlformats.org/officeDocument/2006/relationships/tags" Target="../tags/tag132.xml"/><Relationship Id="rId14" Type="http://schemas.openxmlformats.org/officeDocument/2006/relationships/tags" Target="../tags/tag131.xml"/><Relationship Id="rId13" Type="http://schemas.openxmlformats.org/officeDocument/2006/relationships/tags" Target="../tags/tag130.xml"/><Relationship Id="rId12" Type="http://schemas.openxmlformats.org/officeDocument/2006/relationships/tags" Target="../tags/tag129.xml"/><Relationship Id="rId11" Type="http://schemas.openxmlformats.org/officeDocument/2006/relationships/tags" Target="../tags/tag128.xml"/><Relationship Id="rId10" Type="http://schemas.openxmlformats.org/officeDocument/2006/relationships/tags" Target="../tags/tag127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42.xml"/><Relationship Id="rId8" Type="http://schemas.openxmlformats.org/officeDocument/2006/relationships/tags" Target="../tags/tag141.xml"/><Relationship Id="rId7" Type="http://schemas.openxmlformats.org/officeDocument/2006/relationships/tags" Target="../tags/tag140.xml"/><Relationship Id="rId6" Type="http://schemas.openxmlformats.org/officeDocument/2006/relationships/tags" Target="../tags/tag139.xml"/><Relationship Id="rId5" Type="http://schemas.openxmlformats.org/officeDocument/2006/relationships/tags" Target="../tags/tag138.xml"/><Relationship Id="rId4" Type="http://schemas.openxmlformats.org/officeDocument/2006/relationships/tags" Target="../tags/tag137.xml"/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7" Type="http://schemas.openxmlformats.org/officeDocument/2006/relationships/tags" Target="../tags/tag150.xml"/><Relationship Id="rId16" Type="http://schemas.openxmlformats.org/officeDocument/2006/relationships/tags" Target="../tags/tag149.xml"/><Relationship Id="rId15" Type="http://schemas.openxmlformats.org/officeDocument/2006/relationships/tags" Target="../tags/tag148.xml"/><Relationship Id="rId14" Type="http://schemas.openxmlformats.org/officeDocument/2006/relationships/tags" Target="../tags/tag147.xml"/><Relationship Id="rId13" Type="http://schemas.openxmlformats.org/officeDocument/2006/relationships/tags" Target="../tags/tag146.xml"/><Relationship Id="rId12" Type="http://schemas.openxmlformats.org/officeDocument/2006/relationships/tags" Target="../tags/tag145.xml"/><Relationship Id="rId11" Type="http://schemas.openxmlformats.org/officeDocument/2006/relationships/tags" Target="../tags/tag144.xml"/><Relationship Id="rId10" Type="http://schemas.openxmlformats.org/officeDocument/2006/relationships/tags" Target="../tags/tag143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158.xml"/><Relationship Id="rId8" Type="http://schemas.openxmlformats.org/officeDocument/2006/relationships/tags" Target="../tags/tag157.xml"/><Relationship Id="rId7" Type="http://schemas.openxmlformats.org/officeDocument/2006/relationships/tags" Target="../tags/tag156.xml"/><Relationship Id="rId6" Type="http://schemas.openxmlformats.org/officeDocument/2006/relationships/tags" Target="../tags/tag155.xml"/><Relationship Id="rId5" Type="http://schemas.openxmlformats.org/officeDocument/2006/relationships/tags" Target="../tags/tag154.xml"/><Relationship Id="rId4" Type="http://schemas.openxmlformats.org/officeDocument/2006/relationships/tags" Target="../tags/tag153.xml"/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5" Type="http://schemas.openxmlformats.org/officeDocument/2006/relationships/tags" Target="../tags/tag164.xml"/><Relationship Id="rId14" Type="http://schemas.openxmlformats.org/officeDocument/2006/relationships/tags" Target="../tags/tag163.xml"/><Relationship Id="rId13" Type="http://schemas.openxmlformats.org/officeDocument/2006/relationships/tags" Target="../tags/tag162.xml"/><Relationship Id="rId12" Type="http://schemas.openxmlformats.org/officeDocument/2006/relationships/tags" Target="../tags/tag161.xml"/><Relationship Id="rId11" Type="http://schemas.openxmlformats.org/officeDocument/2006/relationships/tags" Target="../tags/tag160.xml"/><Relationship Id="rId10" Type="http://schemas.openxmlformats.org/officeDocument/2006/relationships/tags" Target="../tags/tag159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7" Type="http://schemas.openxmlformats.org/officeDocument/2006/relationships/tags" Target="../tags/tag180.xml"/><Relationship Id="rId16" Type="http://schemas.openxmlformats.org/officeDocument/2006/relationships/tags" Target="../tags/tag179.xml"/><Relationship Id="rId15" Type="http://schemas.openxmlformats.org/officeDocument/2006/relationships/tags" Target="../tags/tag178.xml"/><Relationship Id="rId14" Type="http://schemas.openxmlformats.org/officeDocument/2006/relationships/tags" Target="../tags/tag177.xml"/><Relationship Id="rId13" Type="http://schemas.openxmlformats.org/officeDocument/2006/relationships/tags" Target="../tags/tag176.xml"/><Relationship Id="rId12" Type="http://schemas.openxmlformats.org/officeDocument/2006/relationships/tags" Target="../tags/tag175.xml"/><Relationship Id="rId11" Type="http://schemas.openxmlformats.org/officeDocument/2006/relationships/tags" Target="../tags/tag174.xml"/><Relationship Id="rId10" Type="http://schemas.openxmlformats.org/officeDocument/2006/relationships/tags" Target="../tags/tag173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188.xml"/><Relationship Id="rId8" Type="http://schemas.openxmlformats.org/officeDocument/2006/relationships/tags" Target="../tags/tag187.xml"/><Relationship Id="rId7" Type="http://schemas.openxmlformats.org/officeDocument/2006/relationships/tags" Target="../tags/tag186.xml"/><Relationship Id="rId6" Type="http://schemas.openxmlformats.org/officeDocument/2006/relationships/tags" Target="../tags/tag185.xml"/><Relationship Id="rId5" Type="http://schemas.openxmlformats.org/officeDocument/2006/relationships/tags" Target="../tags/tag184.xml"/><Relationship Id="rId4" Type="http://schemas.openxmlformats.org/officeDocument/2006/relationships/tags" Target="../tags/tag183.xml"/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4" Type="http://schemas.openxmlformats.org/officeDocument/2006/relationships/tags" Target="../tags/tag193.xml"/><Relationship Id="rId13" Type="http://schemas.openxmlformats.org/officeDocument/2006/relationships/tags" Target="../tags/tag192.xml"/><Relationship Id="rId12" Type="http://schemas.openxmlformats.org/officeDocument/2006/relationships/tags" Target="../tags/tag191.xml"/><Relationship Id="rId11" Type="http://schemas.openxmlformats.org/officeDocument/2006/relationships/tags" Target="../tags/tag190.xml"/><Relationship Id="rId10" Type="http://schemas.openxmlformats.org/officeDocument/2006/relationships/tags" Target="../tags/tag189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201.xml"/><Relationship Id="rId8" Type="http://schemas.openxmlformats.org/officeDocument/2006/relationships/tags" Target="../tags/tag200.xml"/><Relationship Id="rId7" Type="http://schemas.openxmlformats.org/officeDocument/2006/relationships/tags" Target="../tags/tag199.xml"/><Relationship Id="rId6" Type="http://schemas.openxmlformats.org/officeDocument/2006/relationships/tags" Target="../tags/tag198.xml"/><Relationship Id="rId5" Type="http://schemas.openxmlformats.org/officeDocument/2006/relationships/tags" Target="../tags/tag197.xml"/><Relationship Id="rId4" Type="http://schemas.openxmlformats.org/officeDocument/2006/relationships/tags" Target="../tags/tag196.xml"/><Relationship Id="rId3" Type="http://schemas.openxmlformats.org/officeDocument/2006/relationships/tags" Target="../tags/tag195.xml"/><Relationship Id="rId2" Type="http://schemas.openxmlformats.org/officeDocument/2006/relationships/tags" Target="../tags/tag194.xml"/><Relationship Id="rId11" Type="http://schemas.openxmlformats.org/officeDocument/2006/relationships/tags" Target="../tags/tag203.xml"/><Relationship Id="rId10" Type="http://schemas.openxmlformats.org/officeDocument/2006/relationships/tags" Target="../tags/tag202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211.xml"/><Relationship Id="rId8" Type="http://schemas.openxmlformats.org/officeDocument/2006/relationships/tags" Target="../tags/tag210.xml"/><Relationship Id="rId7" Type="http://schemas.openxmlformats.org/officeDocument/2006/relationships/tags" Target="../tags/tag209.xml"/><Relationship Id="rId6" Type="http://schemas.openxmlformats.org/officeDocument/2006/relationships/tags" Target="../tags/tag208.xml"/><Relationship Id="rId5" Type="http://schemas.openxmlformats.org/officeDocument/2006/relationships/tags" Target="../tags/tag207.xml"/><Relationship Id="rId4" Type="http://schemas.openxmlformats.org/officeDocument/2006/relationships/tags" Target="../tags/tag206.xml"/><Relationship Id="rId3" Type="http://schemas.openxmlformats.org/officeDocument/2006/relationships/tags" Target="../tags/tag205.xml"/><Relationship Id="rId2" Type="http://schemas.openxmlformats.org/officeDocument/2006/relationships/tags" Target="../tags/tag204.xml"/><Relationship Id="rId17" Type="http://schemas.openxmlformats.org/officeDocument/2006/relationships/tags" Target="../tags/tag219.xml"/><Relationship Id="rId16" Type="http://schemas.openxmlformats.org/officeDocument/2006/relationships/tags" Target="../tags/tag218.xml"/><Relationship Id="rId15" Type="http://schemas.openxmlformats.org/officeDocument/2006/relationships/tags" Target="../tags/tag217.xml"/><Relationship Id="rId14" Type="http://schemas.openxmlformats.org/officeDocument/2006/relationships/tags" Target="../tags/tag216.xml"/><Relationship Id="rId13" Type="http://schemas.openxmlformats.org/officeDocument/2006/relationships/tags" Target="../tags/tag215.xml"/><Relationship Id="rId12" Type="http://schemas.openxmlformats.org/officeDocument/2006/relationships/tags" Target="../tags/tag214.xml"/><Relationship Id="rId11" Type="http://schemas.openxmlformats.org/officeDocument/2006/relationships/tags" Target="../tags/tag213.xml"/><Relationship Id="rId10" Type="http://schemas.openxmlformats.org/officeDocument/2006/relationships/tags" Target="../tags/tag212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227.xml"/><Relationship Id="rId8" Type="http://schemas.openxmlformats.org/officeDocument/2006/relationships/tags" Target="../tags/tag226.xml"/><Relationship Id="rId7" Type="http://schemas.openxmlformats.org/officeDocument/2006/relationships/tags" Target="../tags/tag225.xml"/><Relationship Id="rId6" Type="http://schemas.openxmlformats.org/officeDocument/2006/relationships/tags" Target="../tags/tag224.xml"/><Relationship Id="rId5" Type="http://schemas.openxmlformats.org/officeDocument/2006/relationships/tags" Target="../tags/tag223.xml"/><Relationship Id="rId4" Type="http://schemas.openxmlformats.org/officeDocument/2006/relationships/tags" Target="../tags/tag222.xml"/><Relationship Id="rId3" Type="http://schemas.openxmlformats.org/officeDocument/2006/relationships/tags" Target="../tags/tag221.xml"/><Relationship Id="rId2" Type="http://schemas.openxmlformats.org/officeDocument/2006/relationships/tags" Target="../tags/tag220.xml"/><Relationship Id="rId15" Type="http://schemas.openxmlformats.org/officeDocument/2006/relationships/tags" Target="../tags/tag233.xml"/><Relationship Id="rId14" Type="http://schemas.openxmlformats.org/officeDocument/2006/relationships/tags" Target="../tags/tag232.xml"/><Relationship Id="rId13" Type="http://schemas.openxmlformats.org/officeDocument/2006/relationships/tags" Target="../tags/tag231.xml"/><Relationship Id="rId12" Type="http://schemas.openxmlformats.org/officeDocument/2006/relationships/tags" Target="../tags/tag230.xml"/><Relationship Id="rId11" Type="http://schemas.openxmlformats.org/officeDocument/2006/relationships/tags" Target="../tags/tag229.xml"/><Relationship Id="rId10" Type="http://schemas.openxmlformats.org/officeDocument/2006/relationships/tags" Target="../tags/tag228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241.xml"/><Relationship Id="rId8" Type="http://schemas.openxmlformats.org/officeDocument/2006/relationships/tags" Target="../tags/tag240.xml"/><Relationship Id="rId7" Type="http://schemas.openxmlformats.org/officeDocument/2006/relationships/tags" Target="../tags/tag239.xml"/><Relationship Id="rId6" Type="http://schemas.openxmlformats.org/officeDocument/2006/relationships/tags" Target="../tags/tag238.xml"/><Relationship Id="rId5" Type="http://schemas.openxmlformats.org/officeDocument/2006/relationships/tags" Target="../tags/tag237.xml"/><Relationship Id="rId4" Type="http://schemas.openxmlformats.org/officeDocument/2006/relationships/tags" Target="../tags/tag236.xml"/><Relationship Id="rId3" Type="http://schemas.openxmlformats.org/officeDocument/2006/relationships/tags" Target="../tags/tag235.xml"/><Relationship Id="rId2" Type="http://schemas.openxmlformats.org/officeDocument/2006/relationships/tags" Target="../tags/tag234.xml"/><Relationship Id="rId17" Type="http://schemas.openxmlformats.org/officeDocument/2006/relationships/tags" Target="../tags/tag249.xml"/><Relationship Id="rId16" Type="http://schemas.openxmlformats.org/officeDocument/2006/relationships/tags" Target="../tags/tag248.xml"/><Relationship Id="rId15" Type="http://schemas.openxmlformats.org/officeDocument/2006/relationships/tags" Target="../tags/tag247.xml"/><Relationship Id="rId14" Type="http://schemas.openxmlformats.org/officeDocument/2006/relationships/tags" Target="../tags/tag246.xml"/><Relationship Id="rId13" Type="http://schemas.openxmlformats.org/officeDocument/2006/relationships/tags" Target="../tags/tag245.xml"/><Relationship Id="rId12" Type="http://schemas.openxmlformats.org/officeDocument/2006/relationships/tags" Target="../tags/tag244.xml"/><Relationship Id="rId11" Type="http://schemas.openxmlformats.org/officeDocument/2006/relationships/tags" Target="../tags/tag243.xml"/><Relationship Id="rId10" Type="http://schemas.openxmlformats.org/officeDocument/2006/relationships/tags" Target="../tags/tag242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257.xml"/><Relationship Id="rId8" Type="http://schemas.openxmlformats.org/officeDocument/2006/relationships/tags" Target="../tags/tag256.xml"/><Relationship Id="rId7" Type="http://schemas.openxmlformats.org/officeDocument/2006/relationships/tags" Target="../tags/tag255.xml"/><Relationship Id="rId6" Type="http://schemas.openxmlformats.org/officeDocument/2006/relationships/tags" Target="../tags/tag254.xml"/><Relationship Id="rId5" Type="http://schemas.openxmlformats.org/officeDocument/2006/relationships/tags" Target="../tags/tag253.xml"/><Relationship Id="rId4" Type="http://schemas.openxmlformats.org/officeDocument/2006/relationships/tags" Target="../tags/tag252.xml"/><Relationship Id="rId3" Type="http://schemas.openxmlformats.org/officeDocument/2006/relationships/tags" Target="../tags/tag251.xml"/><Relationship Id="rId2" Type="http://schemas.openxmlformats.org/officeDocument/2006/relationships/tags" Target="../tags/tag250.xml"/><Relationship Id="rId15" Type="http://schemas.openxmlformats.org/officeDocument/2006/relationships/tags" Target="../tags/tag263.xml"/><Relationship Id="rId14" Type="http://schemas.openxmlformats.org/officeDocument/2006/relationships/tags" Target="../tags/tag262.xml"/><Relationship Id="rId13" Type="http://schemas.openxmlformats.org/officeDocument/2006/relationships/tags" Target="../tags/tag261.xml"/><Relationship Id="rId12" Type="http://schemas.openxmlformats.org/officeDocument/2006/relationships/tags" Target="../tags/tag260.xml"/><Relationship Id="rId11" Type="http://schemas.openxmlformats.org/officeDocument/2006/relationships/tags" Target="../tags/tag259.xml"/><Relationship Id="rId10" Type="http://schemas.openxmlformats.org/officeDocument/2006/relationships/tags" Target="../tags/tag258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271.xml"/><Relationship Id="rId8" Type="http://schemas.openxmlformats.org/officeDocument/2006/relationships/tags" Target="../tags/tag270.xml"/><Relationship Id="rId7" Type="http://schemas.openxmlformats.org/officeDocument/2006/relationships/tags" Target="../tags/tag269.xml"/><Relationship Id="rId6" Type="http://schemas.openxmlformats.org/officeDocument/2006/relationships/tags" Target="../tags/tag268.xml"/><Relationship Id="rId5" Type="http://schemas.openxmlformats.org/officeDocument/2006/relationships/tags" Target="../tags/tag267.xml"/><Relationship Id="rId4" Type="http://schemas.openxmlformats.org/officeDocument/2006/relationships/tags" Target="../tags/tag266.xml"/><Relationship Id="rId3" Type="http://schemas.openxmlformats.org/officeDocument/2006/relationships/tags" Target="../tags/tag265.xml"/><Relationship Id="rId2" Type="http://schemas.openxmlformats.org/officeDocument/2006/relationships/tags" Target="../tags/tag264.xml"/><Relationship Id="rId17" Type="http://schemas.openxmlformats.org/officeDocument/2006/relationships/tags" Target="../tags/tag279.xml"/><Relationship Id="rId16" Type="http://schemas.openxmlformats.org/officeDocument/2006/relationships/tags" Target="../tags/tag278.xml"/><Relationship Id="rId15" Type="http://schemas.openxmlformats.org/officeDocument/2006/relationships/tags" Target="../tags/tag277.xml"/><Relationship Id="rId14" Type="http://schemas.openxmlformats.org/officeDocument/2006/relationships/tags" Target="../tags/tag276.xml"/><Relationship Id="rId13" Type="http://schemas.openxmlformats.org/officeDocument/2006/relationships/tags" Target="../tags/tag275.xml"/><Relationship Id="rId12" Type="http://schemas.openxmlformats.org/officeDocument/2006/relationships/tags" Target="../tags/tag274.xml"/><Relationship Id="rId11" Type="http://schemas.openxmlformats.org/officeDocument/2006/relationships/tags" Target="../tags/tag273.xml"/><Relationship Id="rId10" Type="http://schemas.openxmlformats.org/officeDocument/2006/relationships/tags" Target="../tags/tag272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287.xml"/><Relationship Id="rId8" Type="http://schemas.openxmlformats.org/officeDocument/2006/relationships/tags" Target="../tags/tag286.xml"/><Relationship Id="rId7" Type="http://schemas.openxmlformats.org/officeDocument/2006/relationships/tags" Target="../tags/tag285.xml"/><Relationship Id="rId6" Type="http://schemas.openxmlformats.org/officeDocument/2006/relationships/tags" Target="../tags/tag284.xml"/><Relationship Id="rId5" Type="http://schemas.openxmlformats.org/officeDocument/2006/relationships/tags" Target="../tags/tag283.xml"/><Relationship Id="rId4" Type="http://schemas.openxmlformats.org/officeDocument/2006/relationships/tags" Target="../tags/tag282.xml"/><Relationship Id="rId3" Type="http://schemas.openxmlformats.org/officeDocument/2006/relationships/tags" Target="../tags/tag281.xml"/><Relationship Id="rId24" Type="http://schemas.openxmlformats.org/officeDocument/2006/relationships/tags" Target="../tags/tag302.xml"/><Relationship Id="rId23" Type="http://schemas.openxmlformats.org/officeDocument/2006/relationships/tags" Target="../tags/tag301.xml"/><Relationship Id="rId22" Type="http://schemas.openxmlformats.org/officeDocument/2006/relationships/tags" Target="../tags/tag300.xml"/><Relationship Id="rId21" Type="http://schemas.openxmlformats.org/officeDocument/2006/relationships/tags" Target="../tags/tag299.xml"/><Relationship Id="rId20" Type="http://schemas.openxmlformats.org/officeDocument/2006/relationships/tags" Target="../tags/tag298.xml"/><Relationship Id="rId2" Type="http://schemas.openxmlformats.org/officeDocument/2006/relationships/tags" Target="../tags/tag280.xml"/><Relationship Id="rId19" Type="http://schemas.openxmlformats.org/officeDocument/2006/relationships/tags" Target="../tags/tag297.xml"/><Relationship Id="rId18" Type="http://schemas.openxmlformats.org/officeDocument/2006/relationships/tags" Target="../tags/tag296.xml"/><Relationship Id="rId17" Type="http://schemas.openxmlformats.org/officeDocument/2006/relationships/tags" Target="../tags/tag295.xml"/><Relationship Id="rId16" Type="http://schemas.openxmlformats.org/officeDocument/2006/relationships/tags" Target="../tags/tag294.xml"/><Relationship Id="rId15" Type="http://schemas.openxmlformats.org/officeDocument/2006/relationships/tags" Target="../tags/tag293.xml"/><Relationship Id="rId14" Type="http://schemas.openxmlformats.org/officeDocument/2006/relationships/tags" Target="../tags/tag292.xml"/><Relationship Id="rId13" Type="http://schemas.openxmlformats.org/officeDocument/2006/relationships/tags" Target="../tags/tag291.xml"/><Relationship Id="rId12" Type="http://schemas.openxmlformats.org/officeDocument/2006/relationships/tags" Target="../tags/tag290.xml"/><Relationship Id="rId11" Type="http://schemas.openxmlformats.org/officeDocument/2006/relationships/tags" Target="../tags/tag289.xml"/><Relationship Id="rId10" Type="http://schemas.openxmlformats.org/officeDocument/2006/relationships/tags" Target="../tags/tag288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6" Type="http://schemas.openxmlformats.org/officeDocument/2006/relationships/tags" Target="../tags/tag307.xml"/><Relationship Id="rId5" Type="http://schemas.openxmlformats.org/officeDocument/2006/relationships/tags" Target="../tags/tag306.xml"/><Relationship Id="rId4" Type="http://schemas.openxmlformats.org/officeDocument/2006/relationships/tags" Target="../tags/tag305.xml"/><Relationship Id="rId3" Type="http://schemas.openxmlformats.org/officeDocument/2006/relationships/tags" Target="../tags/tag304.xml"/><Relationship Id="rId2" Type="http://schemas.openxmlformats.org/officeDocument/2006/relationships/tags" Target="../tags/tag303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7" Type="http://schemas.openxmlformats.org/officeDocument/2006/relationships/tags" Target="../tags/tag312.xml"/><Relationship Id="rId6" Type="http://schemas.openxmlformats.org/officeDocument/2006/relationships/tags" Target="../tags/tag311.xml"/><Relationship Id="rId5" Type="http://schemas.openxmlformats.org/officeDocument/2006/relationships/tags" Target="../tags/tag310.xml"/><Relationship Id="rId4" Type="http://schemas.openxmlformats.org/officeDocument/2006/relationships/tags" Target="../tags/tag309.xml"/><Relationship Id="rId3" Type="http://schemas.openxmlformats.org/officeDocument/2006/relationships/image" Target="../media/image1.jpeg"/><Relationship Id="rId2" Type="http://schemas.openxmlformats.org/officeDocument/2006/relationships/tags" Target="../tags/tag308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7" Type="http://schemas.openxmlformats.org/officeDocument/2006/relationships/tags" Target="../tags/tag318.xml"/><Relationship Id="rId6" Type="http://schemas.openxmlformats.org/officeDocument/2006/relationships/tags" Target="../tags/tag317.xml"/><Relationship Id="rId5" Type="http://schemas.openxmlformats.org/officeDocument/2006/relationships/tags" Target="../tags/tag316.xml"/><Relationship Id="rId4" Type="http://schemas.openxmlformats.org/officeDocument/2006/relationships/tags" Target="../tags/tag315.xml"/><Relationship Id="rId3" Type="http://schemas.openxmlformats.org/officeDocument/2006/relationships/tags" Target="../tags/tag314.xml"/><Relationship Id="rId2" Type="http://schemas.openxmlformats.org/officeDocument/2006/relationships/tags" Target="../tags/tag313.xm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326.xml"/><Relationship Id="rId8" Type="http://schemas.openxmlformats.org/officeDocument/2006/relationships/tags" Target="../tags/tag325.xml"/><Relationship Id="rId7" Type="http://schemas.openxmlformats.org/officeDocument/2006/relationships/tags" Target="../tags/tag324.xml"/><Relationship Id="rId6" Type="http://schemas.openxmlformats.org/officeDocument/2006/relationships/tags" Target="../tags/tag323.xml"/><Relationship Id="rId5" Type="http://schemas.openxmlformats.org/officeDocument/2006/relationships/tags" Target="../tags/tag322.xml"/><Relationship Id="rId4" Type="http://schemas.openxmlformats.org/officeDocument/2006/relationships/tags" Target="../tags/tag321.xml"/><Relationship Id="rId3" Type="http://schemas.openxmlformats.org/officeDocument/2006/relationships/tags" Target="../tags/tag320.xml"/><Relationship Id="rId2" Type="http://schemas.openxmlformats.org/officeDocument/2006/relationships/tags" Target="../tags/tag319.xml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5" Type="http://schemas.openxmlformats.org/officeDocument/2006/relationships/tags" Target="../tags/tag330.xml"/><Relationship Id="rId4" Type="http://schemas.openxmlformats.org/officeDocument/2006/relationships/tags" Target="../tags/tag329.xml"/><Relationship Id="rId3" Type="http://schemas.openxmlformats.org/officeDocument/2006/relationships/tags" Target="../tags/tag328.xml"/><Relationship Id="rId2" Type="http://schemas.openxmlformats.org/officeDocument/2006/relationships/tags" Target="../tags/tag327.xm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4" Type="http://schemas.openxmlformats.org/officeDocument/2006/relationships/tags" Target="../tags/tag333.xml"/><Relationship Id="rId3" Type="http://schemas.openxmlformats.org/officeDocument/2006/relationships/tags" Target="../tags/tag332.xml"/><Relationship Id="rId2" Type="http://schemas.openxmlformats.org/officeDocument/2006/relationships/tags" Target="../tags/tag331.xm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5" Type="http://schemas.openxmlformats.org/officeDocument/2006/relationships/tags" Target="../tags/tag337.xml"/><Relationship Id="rId4" Type="http://schemas.openxmlformats.org/officeDocument/2006/relationships/tags" Target="../tags/tag336.xml"/><Relationship Id="rId3" Type="http://schemas.openxmlformats.org/officeDocument/2006/relationships/tags" Target="../tags/tag335.xml"/><Relationship Id="rId2" Type="http://schemas.openxmlformats.org/officeDocument/2006/relationships/tags" Target="../tags/tag334.xml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6" Type="http://schemas.openxmlformats.org/officeDocument/2006/relationships/tags" Target="../tags/tag342.xml"/><Relationship Id="rId5" Type="http://schemas.openxmlformats.org/officeDocument/2006/relationships/tags" Target="../tags/tag341.xml"/><Relationship Id="rId4" Type="http://schemas.openxmlformats.org/officeDocument/2006/relationships/tags" Target="../tags/tag340.xml"/><Relationship Id="rId3" Type="http://schemas.openxmlformats.org/officeDocument/2006/relationships/tags" Target="../tags/tag339.xml"/><Relationship Id="rId2" Type="http://schemas.openxmlformats.org/officeDocument/2006/relationships/tags" Target="../tags/tag338.xml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9" Type="http://schemas.openxmlformats.org/officeDocument/2006/relationships/tags" Target="../tags/tag349.xml"/><Relationship Id="rId8" Type="http://schemas.openxmlformats.org/officeDocument/2006/relationships/tags" Target="../tags/tag348.xml"/><Relationship Id="rId7" Type="http://schemas.openxmlformats.org/officeDocument/2006/relationships/tags" Target="../tags/tag347.xml"/><Relationship Id="rId6" Type="http://schemas.openxmlformats.org/officeDocument/2006/relationships/tags" Target="../tags/tag346.xml"/><Relationship Id="rId5" Type="http://schemas.openxmlformats.org/officeDocument/2006/relationships/tags" Target="../tags/tag345.xml"/><Relationship Id="rId4" Type="http://schemas.openxmlformats.org/officeDocument/2006/relationships/tags" Target="../tags/tag344.xml"/><Relationship Id="rId3" Type="http://schemas.openxmlformats.org/officeDocument/2006/relationships/image" Target="../media/image1.jpeg"/><Relationship Id="rId2" Type="http://schemas.openxmlformats.org/officeDocument/2006/relationships/tags" Target="../tags/tag343.xml"/><Relationship Id="rId10" Type="http://schemas.openxmlformats.org/officeDocument/2006/relationships/tags" Target="../tags/tag350.xml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5" Type="http://schemas.openxmlformats.org/officeDocument/2006/relationships/tags" Target="../tags/tag353.xml"/><Relationship Id="rId4" Type="http://schemas.openxmlformats.org/officeDocument/2006/relationships/tags" Target="../tags/tag352.xml"/><Relationship Id="rId3" Type="http://schemas.openxmlformats.org/officeDocument/2006/relationships/image" Target="../media/image1.jpeg"/><Relationship Id="rId2" Type="http://schemas.openxmlformats.org/officeDocument/2006/relationships/tags" Target="../tags/tag351.xml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9" Type="http://schemas.openxmlformats.org/officeDocument/2006/relationships/tags" Target="../tags/tag360.xml"/><Relationship Id="rId8" Type="http://schemas.openxmlformats.org/officeDocument/2006/relationships/tags" Target="../tags/tag359.xml"/><Relationship Id="rId7" Type="http://schemas.openxmlformats.org/officeDocument/2006/relationships/tags" Target="../tags/tag358.xml"/><Relationship Id="rId6" Type="http://schemas.openxmlformats.org/officeDocument/2006/relationships/tags" Target="../tags/tag357.xml"/><Relationship Id="rId5" Type="http://schemas.openxmlformats.org/officeDocument/2006/relationships/tags" Target="../tags/tag356.xml"/><Relationship Id="rId4" Type="http://schemas.openxmlformats.org/officeDocument/2006/relationships/tags" Target="../tags/tag355.xml"/><Relationship Id="rId3" Type="http://schemas.openxmlformats.org/officeDocument/2006/relationships/image" Target="../media/image1.jpeg"/><Relationship Id="rId2" Type="http://schemas.openxmlformats.org/officeDocument/2006/relationships/tags" Target="../tags/tag354.xml"/><Relationship Id="rId11" Type="http://schemas.openxmlformats.org/officeDocument/2006/relationships/tags" Target="../tags/tag362.xml"/><Relationship Id="rId10" Type="http://schemas.openxmlformats.org/officeDocument/2006/relationships/tags" Target="../tags/tag361.xml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tags" Target="../tags/tag370.xml"/><Relationship Id="rId8" Type="http://schemas.openxmlformats.org/officeDocument/2006/relationships/tags" Target="../tags/tag369.xml"/><Relationship Id="rId7" Type="http://schemas.openxmlformats.org/officeDocument/2006/relationships/tags" Target="../tags/tag368.xml"/><Relationship Id="rId6" Type="http://schemas.openxmlformats.org/officeDocument/2006/relationships/tags" Target="../tags/tag367.xml"/><Relationship Id="rId5" Type="http://schemas.openxmlformats.org/officeDocument/2006/relationships/tags" Target="../tags/tag366.xml"/><Relationship Id="rId4" Type="http://schemas.openxmlformats.org/officeDocument/2006/relationships/tags" Target="../tags/tag365.xml"/><Relationship Id="rId3" Type="http://schemas.openxmlformats.org/officeDocument/2006/relationships/tags" Target="../tags/tag364.xml"/><Relationship Id="rId2" Type="http://schemas.openxmlformats.org/officeDocument/2006/relationships/tags" Target="../tags/tag363.xml"/><Relationship Id="rId18" Type="http://schemas.openxmlformats.org/officeDocument/2006/relationships/tags" Target="../tags/tag379.xml"/><Relationship Id="rId17" Type="http://schemas.openxmlformats.org/officeDocument/2006/relationships/tags" Target="../tags/tag378.xml"/><Relationship Id="rId16" Type="http://schemas.openxmlformats.org/officeDocument/2006/relationships/tags" Target="../tags/tag377.xml"/><Relationship Id="rId15" Type="http://schemas.openxmlformats.org/officeDocument/2006/relationships/tags" Target="../tags/tag376.xml"/><Relationship Id="rId14" Type="http://schemas.openxmlformats.org/officeDocument/2006/relationships/tags" Target="../tags/tag375.xml"/><Relationship Id="rId13" Type="http://schemas.openxmlformats.org/officeDocument/2006/relationships/tags" Target="../tags/tag374.xml"/><Relationship Id="rId12" Type="http://schemas.openxmlformats.org/officeDocument/2006/relationships/tags" Target="../tags/tag373.xml"/><Relationship Id="rId11" Type="http://schemas.openxmlformats.org/officeDocument/2006/relationships/tags" Target="../tags/tag372.xml"/><Relationship Id="rId10" Type="http://schemas.openxmlformats.org/officeDocument/2006/relationships/tags" Target="../tags/tag371.xml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968" y="136131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968" y="38409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609600"/>
            <a:ext cx="10973435" cy="5638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" name="页脚占位符 12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3_1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6"/>
            </p:custDataLst>
          </p:nvPr>
        </p:nvSpPr>
        <p:spPr>
          <a:xfrm>
            <a:off x="6096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3" hasCustomPrompt="1"/>
            <p:custDataLst>
              <p:tags r:id="rId7"/>
            </p:custDataLst>
          </p:nvPr>
        </p:nvSpPr>
        <p:spPr>
          <a:xfrm>
            <a:off x="6096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3759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42164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3688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5" hasCustomPrompt="1"/>
            <p:custDataLst>
              <p:tags r:id="rId11"/>
            </p:custDataLst>
          </p:nvPr>
        </p:nvSpPr>
        <p:spPr>
          <a:xfrm>
            <a:off x="43688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673600" y="3759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673600" y="42164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6" hasCustomPrompt="1"/>
            <p:custDataLst>
              <p:tags r:id="rId14"/>
            </p:custDataLst>
          </p:nvPr>
        </p:nvSpPr>
        <p:spPr>
          <a:xfrm>
            <a:off x="81280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图片占位符 20"/>
          <p:cNvSpPr>
            <a:spLocks noGrp="1"/>
          </p:cNvSpPr>
          <p:nvPr>
            <p:ph type="pic" idx="16397" hasCustomPrompt="1"/>
            <p:custDataLst>
              <p:tags r:id="rId15"/>
            </p:custDataLst>
          </p:nvPr>
        </p:nvSpPr>
        <p:spPr>
          <a:xfrm>
            <a:off x="81280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432800" y="3759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432800" y="42164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3_1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6" hasCustomPrompt="1"/>
            <p:custDataLst>
              <p:tags r:id="rId6"/>
            </p:custDataLst>
          </p:nvPr>
        </p:nvSpPr>
        <p:spPr>
          <a:xfrm>
            <a:off x="609600" y="15240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2" hasCustomPrompt="1"/>
            <p:custDataLst>
              <p:tags r:id="rId7"/>
            </p:custDataLst>
          </p:nvPr>
        </p:nvSpPr>
        <p:spPr>
          <a:xfrm>
            <a:off x="609600" y="2082800"/>
            <a:ext cx="3454400" cy="4165600"/>
          </a:xfrm>
          <a:custGeom>
            <a:avLst/>
            <a:gdLst>
              <a:gd name="connisteX0" fmla="*/ 0 w 3454400"/>
              <a:gd name="connsiteY0" fmla="*/ 203200 h 4165600"/>
              <a:gd name="connisteX1" fmla="*/ 203200 w 3454400"/>
              <a:gd name="connsiteY1" fmla="*/ 0 h 4165600"/>
              <a:gd name="connisteX2" fmla="*/ 3251200 w 3454400"/>
              <a:gd name="connsiteY2" fmla="*/ 0 h 4165600"/>
              <a:gd name="connisteX3" fmla="*/ 3454400 w 3454400"/>
              <a:gd name="connsiteY3" fmla="*/ 203200 h 4165600"/>
              <a:gd name="connisteX4" fmla="*/ 3454400 w 3454400"/>
              <a:gd name="connsiteY4" fmla="*/ 3962400 h 4165600"/>
              <a:gd name="connisteX5" fmla="*/ 3251200 w 3454400"/>
              <a:gd name="connsiteY5" fmla="*/ 4165600 h 4165600"/>
              <a:gd name="connisteX6" fmla="*/ 203200 w 3454400"/>
              <a:gd name="connsiteY6" fmla="*/ 4165600 h 4165600"/>
              <a:gd name="connisteX7" fmla="*/ 0 w 3454400"/>
              <a:gd name="connsiteY7" fmla="*/ 3962400 h 4165600"/>
              <a:gd name="connisteX8" fmla="*/ 0 w 3454400"/>
              <a:gd name="connsiteY8" fmla="*/ 203200 h 4165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165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962400"/>
                </a:lnTo>
                <a:cubicBezTo>
                  <a:pt x="3454400" y="4074624"/>
                  <a:pt x="3363424" y="4165600"/>
                  <a:pt x="3251200" y="4165600"/>
                </a:cubicBezTo>
                <a:lnTo>
                  <a:pt x="203200" y="4165600"/>
                </a:lnTo>
                <a:cubicBezTo>
                  <a:pt x="90976" y="4165600"/>
                  <a:pt x="0" y="4074624"/>
                  <a:pt x="0" y="3962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914400" y="2641600"/>
            <a:ext cx="2844800" cy="3048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4368800" y="15240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3" hasCustomPrompt="1"/>
            <p:custDataLst>
              <p:tags r:id="rId10"/>
            </p:custDataLst>
          </p:nvPr>
        </p:nvSpPr>
        <p:spPr>
          <a:xfrm>
            <a:off x="4368800" y="2082800"/>
            <a:ext cx="3454400" cy="4165600"/>
          </a:xfrm>
          <a:custGeom>
            <a:avLst/>
            <a:gdLst>
              <a:gd name="connisteX0" fmla="*/ 0 w 3454400"/>
              <a:gd name="connsiteY0" fmla="*/ 203200 h 4165600"/>
              <a:gd name="connisteX1" fmla="*/ 203200 w 3454400"/>
              <a:gd name="connsiteY1" fmla="*/ 0 h 4165600"/>
              <a:gd name="connisteX2" fmla="*/ 3251200 w 3454400"/>
              <a:gd name="connsiteY2" fmla="*/ 0 h 4165600"/>
              <a:gd name="connisteX3" fmla="*/ 3454400 w 3454400"/>
              <a:gd name="connsiteY3" fmla="*/ 203200 h 4165600"/>
              <a:gd name="connisteX4" fmla="*/ 3454400 w 3454400"/>
              <a:gd name="connsiteY4" fmla="*/ 3962400 h 4165600"/>
              <a:gd name="connisteX5" fmla="*/ 3251200 w 3454400"/>
              <a:gd name="connsiteY5" fmla="*/ 4165600 h 4165600"/>
              <a:gd name="connisteX6" fmla="*/ 203200 w 3454400"/>
              <a:gd name="connsiteY6" fmla="*/ 4165600 h 4165600"/>
              <a:gd name="connisteX7" fmla="*/ 0 w 3454400"/>
              <a:gd name="connsiteY7" fmla="*/ 3962400 h 4165600"/>
              <a:gd name="connisteX8" fmla="*/ 0 w 3454400"/>
              <a:gd name="connsiteY8" fmla="*/ 203200 h 4165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165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962400"/>
                </a:lnTo>
                <a:cubicBezTo>
                  <a:pt x="3454400" y="4074624"/>
                  <a:pt x="3363424" y="4165600"/>
                  <a:pt x="3251200" y="4165600"/>
                </a:cubicBezTo>
                <a:lnTo>
                  <a:pt x="203200" y="4165600"/>
                </a:lnTo>
                <a:cubicBezTo>
                  <a:pt x="90976" y="4165600"/>
                  <a:pt x="0" y="4074624"/>
                  <a:pt x="0" y="3962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4673600" y="2641600"/>
            <a:ext cx="2844800" cy="3048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0" hasCustomPrompt="1"/>
            <p:custDataLst>
              <p:tags r:id="rId12"/>
            </p:custDataLst>
          </p:nvPr>
        </p:nvSpPr>
        <p:spPr>
          <a:xfrm>
            <a:off x="8128000" y="15240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装饰  8"/>
          <p:cNvSpPr>
            <a:spLocks noGrp="1"/>
          </p:cNvSpPr>
          <p:nvPr>
            <p:ph type="body" idx="16394" hasCustomPrompt="1"/>
            <p:custDataLst>
              <p:tags r:id="rId13"/>
            </p:custDataLst>
          </p:nvPr>
        </p:nvSpPr>
        <p:spPr>
          <a:xfrm>
            <a:off x="8128000" y="2082800"/>
            <a:ext cx="3454400" cy="4165600"/>
          </a:xfrm>
          <a:custGeom>
            <a:avLst/>
            <a:gdLst>
              <a:gd name="connisteX0" fmla="*/ 0 w 3454400"/>
              <a:gd name="connsiteY0" fmla="*/ 203200 h 4165600"/>
              <a:gd name="connisteX1" fmla="*/ 203200 w 3454400"/>
              <a:gd name="connsiteY1" fmla="*/ 0 h 4165600"/>
              <a:gd name="connisteX2" fmla="*/ 3251200 w 3454400"/>
              <a:gd name="connsiteY2" fmla="*/ 0 h 4165600"/>
              <a:gd name="connisteX3" fmla="*/ 3454400 w 3454400"/>
              <a:gd name="connsiteY3" fmla="*/ 203200 h 4165600"/>
              <a:gd name="connisteX4" fmla="*/ 3454400 w 3454400"/>
              <a:gd name="connsiteY4" fmla="*/ 3962400 h 4165600"/>
              <a:gd name="connisteX5" fmla="*/ 3251200 w 3454400"/>
              <a:gd name="connsiteY5" fmla="*/ 4165600 h 4165600"/>
              <a:gd name="connisteX6" fmla="*/ 203200 w 3454400"/>
              <a:gd name="connsiteY6" fmla="*/ 4165600 h 4165600"/>
              <a:gd name="connisteX7" fmla="*/ 0 w 3454400"/>
              <a:gd name="connsiteY7" fmla="*/ 3962400 h 4165600"/>
              <a:gd name="connisteX8" fmla="*/ 0 w 3454400"/>
              <a:gd name="connsiteY8" fmla="*/ 203200 h 4165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165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962400"/>
                </a:lnTo>
                <a:cubicBezTo>
                  <a:pt x="3454400" y="4074624"/>
                  <a:pt x="3363424" y="4165600"/>
                  <a:pt x="3251200" y="4165600"/>
                </a:cubicBezTo>
                <a:lnTo>
                  <a:pt x="203200" y="4165600"/>
                </a:lnTo>
                <a:cubicBezTo>
                  <a:pt x="90976" y="4165600"/>
                  <a:pt x="0" y="4074624"/>
                  <a:pt x="0" y="3962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8432800" y="2641600"/>
            <a:ext cx="2844800" cy="3048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2_2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3" hasCustomPrompt="1"/>
            <p:custDataLst>
              <p:tags r:id="rId6"/>
            </p:custDataLst>
          </p:nvPr>
        </p:nvSpPr>
        <p:spPr>
          <a:xfrm>
            <a:off x="6096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4" hasCustomPrompt="1"/>
            <p:custDataLst>
              <p:tags r:id="rId7"/>
            </p:custDataLst>
          </p:nvPr>
        </p:nvSpPr>
        <p:spPr>
          <a:xfrm>
            <a:off x="1727200" y="19304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图片占位符 13"/>
          <p:cNvSpPr>
            <a:spLocks noGrp="1"/>
          </p:cNvSpPr>
          <p:nvPr>
            <p:ph type="pic" idx="16392" hasCustomPrompt="1"/>
            <p:custDataLst>
              <p:tags r:id="rId8"/>
            </p:custDataLst>
          </p:nvPr>
        </p:nvSpPr>
        <p:spPr>
          <a:xfrm>
            <a:off x="2011680" y="2214880"/>
            <a:ext cx="650240" cy="65024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6" hasCustomPrompt="1"/>
            <p:custDataLst>
              <p:tags r:id="rId9"/>
            </p:custDataLst>
          </p:nvPr>
        </p:nvSpPr>
        <p:spPr>
          <a:xfrm>
            <a:off x="1016000" y="34544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7" hasCustomPrompt="1"/>
            <p:custDataLst>
              <p:tags r:id="rId10"/>
            </p:custDataLst>
          </p:nvPr>
        </p:nvSpPr>
        <p:spPr>
          <a:xfrm>
            <a:off x="1016000" y="4013200"/>
            <a:ext cx="26416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396" hasCustomPrompt="1"/>
            <p:custDataLst>
              <p:tags r:id="rId11"/>
            </p:custDataLst>
          </p:nvPr>
        </p:nvSpPr>
        <p:spPr>
          <a:xfrm>
            <a:off x="43688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装饰  7"/>
          <p:cNvSpPr>
            <a:spLocks noGrp="1"/>
          </p:cNvSpPr>
          <p:nvPr>
            <p:ph type="body" idx="16397" hasCustomPrompt="1"/>
            <p:custDataLst>
              <p:tags r:id="rId12"/>
            </p:custDataLst>
          </p:nvPr>
        </p:nvSpPr>
        <p:spPr>
          <a:xfrm>
            <a:off x="5486400" y="19304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FFFFFF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图片占位符 18"/>
          <p:cNvSpPr>
            <a:spLocks noGrp="1"/>
          </p:cNvSpPr>
          <p:nvPr>
            <p:ph type="pic" idx="16395" hasCustomPrompt="1"/>
            <p:custDataLst>
              <p:tags r:id="rId13"/>
            </p:custDataLst>
          </p:nvPr>
        </p:nvSpPr>
        <p:spPr>
          <a:xfrm>
            <a:off x="5770880" y="2214880"/>
            <a:ext cx="650240" cy="65024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0" name="文本占位符 19"/>
          <p:cNvSpPr>
            <a:spLocks noGrp="1"/>
          </p:cNvSpPr>
          <p:nvPr>
            <p:ph type="body" idx="16388" hasCustomPrompt="1"/>
            <p:custDataLst>
              <p:tags r:id="rId14"/>
            </p:custDataLst>
          </p:nvPr>
        </p:nvSpPr>
        <p:spPr>
          <a:xfrm>
            <a:off x="4775200" y="34544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buNone/>
              <a:defRPr sz="2400" b="0" spc="0">
                <a:solidFill>
                  <a:srgbClr val="FFFFFF"/>
                </a:solidFill>
              </a:defRPr>
            </a:lvl1pPr>
            <a:lvl5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89" hasCustomPrompt="1"/>
            <p:custDataLst>
              <p:tags r:id="rId15"/>
            </p:custDataLst>
          </p:nvPr>
        </p:nvSpPr>
        <p:spPr>
          <a:xfrm>
            <a:off x="4775200" y="4013200"/>
            <a:ext cx="26416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 b="0" spc="0">
                <a:solidFill>
                  <a:srgbClr val="FFFFFF"/>
                </a:solidFill>
              </a:defRPr>
            </a:lvl1pPr>
            <a:lvl5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2" name="装饰  1"/>
          <p:cNvSpPr>
            <a:spLocks noGrp="1"/>
          </p:cNvSpPr>
          <p:nvPr>
            <p:ph type="body" idx="16399" hasCustomPrompt="1"/>
            <p:custDataLst>
              <p:tags r:id="rId16"/>
            </p:custDataLst>
          </p:nvPr>
        </p:nvSpPr>
        <p:spPr>
          <a:xfrm>
            <a:off x="81280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3" name="装饰  2"/>
          <p:cNvSpPr>
            <a:spLocks noGrp="1"/>
          </p:cNvSpPr>
          <p:nvPr>
            <p:ph type="body" idx="16400" hasCustomPrompt="1"/>
            <p:custDataLst>
              <p:tags r:id="rId17"/>
            </p:custDataLst>
          </p:nvPr>
        </p:nvSpPr>
        <p:spPr>
          <a:xfrm>
            <a:off x="9245600" y="19304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4" name="图片占位符 23"/>
          <p:cNvSpPr>
            <a:spLocks noGrp="1"/>
          </p:cNvSpPr>
          <p:nvPr>
            <p:ph type="pic" idx="16398" hasCustomPrompt="1"/>
            <p:custDataLst>
              <p:tags r:id="rId18"/>
            </p:custDataLst>
          </p:nvPr>
        </p:nvSpPr>
        <p:spPr>
          <a:xfrm>
            <a:off x="9530080" y="2214880"/>
            <a:ext cx="650240" cy="65024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5" name="文本占位符 24"/>
          <p:cNvSpPr>
            <a:spLocks noGrp="1"/>
          </p:cNvSpPr>
          <p:nvPr>
            <p:ph type="body" idx="16390" hasCustomPrompt="1"/>
            <p:custDataLst>
              <p:tags r:id="rId19"/>
            </p:custDataLst>
          </p:nvPr>
        </p:nvSpPr>
        <p:spPr>
          <a:xfrm>
            <a:off x="8534400" y="34544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6" name="文本占位符 25"/>
          <p:cNvSpPr>
            <a:spLocks noGrp="1"/>
          </p:cNvSpPr>
          <p:nvPr>
            <p:ph type="body" idx="16391" hasCustomPrompt="1"/>
            <p:custDataLst>
              <p:tags r:id="rId20"/>
            </p:custDataLst>
          </p:nvPr>
        </p:nvSpPr>
        <p:spPr>
          <a:xfrm>
            <a:off x="8534400" y="4013200"/>
            <a:ext cx="26416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1_2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8001000" y="1524000"/>
            <a:ext cx="3581400" cy="4724400"/>
          </a:xfrm>
          <a:custGeom>
            <a:avLst/>
            <a:gdLst>
              <a:gd name="connisteX0" fmla="*/ 0 w 3581400"/>
              <a:gd name="connsiteY0" fmla="*/ 0 h 4724400"/>
              <a:gd name="connisteX1" fmla="*/ 3378200 w 3581400"/>
              <a:gd name="connsiteY1" fmla="*/ 0 h 4724400"/>
              <a:gd name="connisteX2" fmla="*/ 3581400 w 3581400"/>
              <a:gd name="connsiteY2" fmla="*/ 203200 h 4724400"/>
              <a:gd name="connisteX3" fmla="*/ 3581400 w 3581400"/>
              <a:gd name="connsiteY3" fmla="*/ 4521200 h 4724400"/>
              <a:gd name="connisteX4" fmla="*/ 3378200 w 3581400"/>
              <a:gd name="connsiteY4" fmla="*/ 4724400 h 4724400"/>
              <a:gd name="connisteX5" fmla="*/ 0 w 3581400"/>
              <a:gd name="connsiteY5" fmla="*/ 4724400 h 4724400"/>
              <a:gd name="connisteX6" fmla="*/ 0 w 3581400"/>
              <a:gd name="connsiteY6" fmla="*/ 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581400" h="4724400">
                <a:moveTo>
                  <a:pt x="0" y="0"/>
                </a:moveTo>
                <a:lnTo>
                  <a:pt x="3378200" y="0"/>
                </a:lnTo>
                <a:cubicBezTo>
                  <a:pt x="3490424" y="0"/>
                  <a:pt x="3581400" y="90976"/>
                  <a:pt x="3581400" y="203200"/>
                </a:cubicBezTo>
                <a:lnTo>
                  <a:pt x="3581400" y="4521200"/>
                </a:lnTo>
                <a:cubicBezTo>
                  <a:pt x="3581400" y="4633424"/>
                  <a:pt x="3490424" y="4724400"/>
                  <a:pt x="3378200" y="4724400"/>
                </a:cubicBezTo>
                <a:lnTo>
                  <a:pt x="0" y="47244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3" hasCustomPrompt="1"/>
            <p:custDataLst>
              <p:tags r:id="rId7"/>
            </p:custDataLst>
          </p:nvPr>
        </p:nvSpPr>
        <p:spPr>
          <a:xfrm>
            <a:off x="609600" y="1524000"/>
            <a:ext cx="7391400" cy="4724400"/>
          </a:xfrm>
          <a:custGeom>
            <a:avLst/>
            <a:gdLst>
              <a:gd name="connisteX0" fmla="*/ 0 w 7391400"/>
              <a:gd name="connsiteY0" fmla="*/ 203200 h 4724400"/>
              <a:gd name="connisteX1" fmla="*/ 203200 w 7391400"/>
              <a:gd name="connsiteY1" fmla="*/ 0 h 4724400"/>
              <a:gd name="connisteX2" fmla="*/ 7391400 w 7391400"/>
              <a:gd name="connsiteY2" fmla="*/ 0 h 4724400"/>
              <a:gd name="connisteX3" fmla="*/ 7391400 w 7391400"/>
              <a:gd name="connsiteY3" fmla="*/ 4724400 h 4724400"/>
              <a:gd name="connisteX4" fmla="*/ 203200 w 7391400"/>
              <a:gd name="connsiteY4" fmla="*/ 4724400 h 4724400"/>
              <a:gd name="connisteX5" fmla="*/ 0 w 7391400"/>
              <a:gd name="connsiteY5" fmla="*/ 4521200 h 4724400"/>
              <a:gd name="connisteX6" fmla="*/ 0 w 7391400"/>
              <a:gd name="connsiteY6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7391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7391400" y="0"/>
                </a:lnTo>
                <a:lnTo>
                  <a:pt x="7391400" y="4724400"/>
                </a:ln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1066800" y="1981200"/>
            <a:ext cx="6477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1066800" y="2540000"/>
            <a:ext cx="6477000" cy="304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1066800" y="3454400"/>
            <a:ext cx="6477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1066800" y="4013200"/>
            <a:ext cx="6477000" cy="304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0" hasCustomPrompt="1"/>
            <p:custDataLst>
              <p:tags r:id="rId12"/>
            </p:custDataLst>
          </p:nvPr>
        </p:nvSpPr>
        <p:spPr>
          <a:xfrm>
            <a:off x="1066800" y="4927600"/>
            <a:ext cx="6477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1" hasCustomPrompt="1"/>
            <p:custDataLst>
              <p:tags r:id="rId13"/>
            </p:custDataLst>
          </p:nvPr>
        </p:nvSpPr>
        <p:spPr>
          <a:xfrm>
            <a:off x="1066800" y="5486400"/>
            <a:ext cx="6477000" cy="304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13_1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1524000"/>
            <a:ext cx="10972800" cy="3098800"/>
          </a:xfrm>
          <a:custGeom>
            <a:avLst/>
            <a:gdLst>
              <a:gd name="connisteX0" fmla="*/ 0 w 10972800"/>
              <a:gd name="connsiteY0" fmla="*/ 203200 h 3098800"/>
              <a:gd name="connisteX1" fmla="*/ 203200 w 10972800"/>
              <a:gd name="connsiteY1" fmla="*/ 0 h 3098800"/>
              <a:gd name="connisteX2" fmla="*/ 10769600 w 10972800"/>
              <a:gd name="connsiteY2" fmla="*/ 0 h 3098800"/>
              <a:gd name="connisteX3" fmla="*/ 10972800 w 10972800"/>
              <a:gd name="connsiteY3" fmla="*/ 203200 h 3098800"/>
              <a:gd name="connisteX4" fmla="*/ 10972800 w 10972800"/>
              <a:gd name="connsiteY4" fmla="*/ 2895600 h 3098800"/>
              <a:gd name="connisteX5" fmla="*/ 10769600 w 10972800"/>
              <a:gd name="connsiteY5" fmla="*/ 3098800 h 3098800"/>
              <a:gd name="connisteX6" fmla="*/ 203200 w 10972800"/>
              <a:gd name="connsiteY6" fmla="*/ 3098800 h 3098800"/>
              <a:gd name="connisteX7" fmla="*/ 0 w 10972800"/>
              <a:gd name="connsiteY7" fmla="*/ 2895600 h 3098800"/>
              <a:gd name="connisteX8" fmla="*/ 0 w 10972800"/>
              <a:gd name="connsiteY8" fmla="*/ 203200 h 309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309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895600"/>
                </a:lnTo>
                <a:cubicBezTo>
                  <a:pt x="10972800" y="3007824"/>
                  <a:pt x="10881824" y="3098800"/>
                  <a:pt x="10769600" y="3098800"/>
                </a:cubicBezTo>
                <a:lnTo>
                  <a:pt x="203200" y="3098800"/>
                </a:lnTo>
                <a:cubicBezTo>
                  <a:pt x="90976" y="3098800"/>
                  <a:pt x="0" y="3007824"/>
                  <a:pt x="0" y="2895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09600" y="50800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09600" y="5638800"/>
            <a:ext cx="3251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4470400" y="50800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4470400" y="5638800"/>
            <a:ext cx="3251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1"/>
            </p:custDataLst>
          </p:nvPr>
        </p:nvSpPr>
        <p:spPr>
          <a:xfrm>
            <a:off x="8331200" y="50800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8331200" y="5638800"/>
            <a:ext cx="3251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0_29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4191000" y="533400"/>
            <a:ext cx="73914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0" y="0"/>
            <a:ext cx="3581400" cy="6858000"/>
          </a:xfrm>
          <a:custGeom>
            <a:avLst/>
            <a:gdLst>
              <a:gd name="connisteX0" fmla="*/ 0 w 3581400"/>
              <a:gd name="connsiteY0" fmla="*/ 0 h 6858000"/>
              <a:gd name="connisteX1" fmla="*/ 3581400 w 3581400"/>
              <a:gd name="connsiteY1" fmla="*/ 0 h 6858000"/>
              <a:gd name="connisteX2" fmla="*/ 3581400 w 3581400"/>
              <a:gd name="connsiteY2" fmla="*/ 6858000 h 6858000"/>
              <a:gd name="connisteX3" fmla="*/ 0 w 3581400"/>
              <a:gd name="connsiteY3" fmla="*/ 6858000 h 6858000"/>
              <a:gd name="connisteX4" fmla="*/ 0 w 3581400"/>
              <a:gd name="connsiteY4" fmla="*/ 0 h 6858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pathLst>
              <a:path w="3581400" h="6858000">
                <a:moveTo>
                  <a:pt x="0" y="0"/>
                </a:moveTo>
                <a:lnTo>
                  <a:pt x="3581400" y="0"/>
                </a:lnTo>
                <a:lnTo>
                  <a:pt x="35814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3" hasCustomPrompt="1"/>
            <p:custDataLst>
              <p:tags r:id="rId7"/>
            </p:custDataLst>
          </p:nvPr>
        </p:nvSpPr>
        <p:spPr>
          <a:xfrm>
            <a:off x="4191000" y="16764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4343400" y="1676400"/>
            <a:ext cx="7239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4343400" y="2184400"/>
            <a:ext cx="72390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191000" y="34036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4343400" y="3403600"/>
            <a:ext cx="7239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4343400" y="3911600"/>
            <a:ext cx="72390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9" name="装饰  8"/>
          <p:cNvSpPr>
            <a:spLocks noGrp="1"/>
          </p:cNvSpPr>
          <p:nvPr>
            <p:ph type="body" idx="16395" hasCustomPrompt="1"/>
            <p:custDataLst>
              <p:tags r:id="rId13"/>
            </p:custDataLst>
          </p:nvPr>
        </p:nvSpPr>
        <p:spPr>
          <a:xfrm>
            <a:off x="4191000" y="51308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4343400" y="5130800"/>
            <a:ext cx="7239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4343400" y="5638800"/>
            <a:ext cx="72390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_1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6"/>
            </p:custDataLst>
          </p:nvPr>
        </p:nvSpPr>
        <p:spPr>
          <a:xfrm>
            <a:off x="6096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3" hasCustomPrompt="1"/>
            <p:custDataLst>
              <p:tags r:id="rId7"/>
            </p:custDataLst>
          </p:nvPr>
        </p:nvSpPr>
        <p:spPr>
          <a:xfrm>
            <a:off x="6096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38608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44196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3688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5" hasCustomPrompt="1"/>
            <p:custDataLst>
              <p:tags r:id="rId11"/>
            </p:custDataLst>
          </p:nvPr>
        </p:nvSpPr>
        <p:spPr>
          <a:xfrm>
            <a:off x="43688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673600" y="38608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673600" y="44196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6" hasCustomPrompt="1"/>
            <p:custDataLst>
              <p:tags r:id="rId14"/>
            </p:custDataLst>
          </p:nvPr>
        </p:nvSpPr>
        <p:spPr>
          <a:xfrm>
            <a:off x="81280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图片占位符 20"/>
          <p:cNvSpPr>
            <a:spLocks noGrp="1"/>
          </p:cNvSpPr>
          <p:nvPr>
            <p:ph type="pic" idx="16397" hasCustomPrompt="1"/>
            <p:custDataLst>
              <p:tags r:id="rId15"/>
            </p:custDataLst>
          </p:nvPr>
        </p:nvSpPr>
        <p:spPr>
          <a:xfrm>
            <a:off x="81280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432800" y="38608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432800" y="44196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7_18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6"/>
            </p:custDataLst>
          </p:nvPr>
        </p:nvSpPr>
        <p:spPr>
          <a:xfrm>
            <a:off x="609600" y="3251200"/>
            <a:ext cx="3454400" cy="2997200"/>
          </a:xfrm>
          <a:custGeom>
            <a:avLst/>
            <a:gdLst>
              <a:gd name="connisteX0" fmla="*/ 0 w 3454400"/>
              <a:gd name="connsiteY0" fmla="*/ 0 h 2997200"/>
              <a:gd name="connisteX1" fmla="*/ 3454400 w 3454400"/>
              <a:gd name="connsiteY1" fmla="*/ 0 h 2997200"/>
              <a:gd name="connisteX2" fmla="*/ 3454400 w 3454400"/>
              <a:gd name="connsiteY2" fmla="*/ 2794000 h 2997200"/>
              <a:gd name="connisteX3" fmla="*/ 3251200 w 3454400"/>
              <a:gd name="connsiteY3" fmla="*/ 2997200 h 2997200"/>
              <a:gd name="connisteX4" fmla="*/ 203200 w 3454400"/>
              <a:gd name="connsiteY4" fmla="*/ 2997200 h 2997200"/>
              <a:gd name="connisteX5" fmla="*/ 0 w 3454400"/>
              <a:gd name="connsiteY5" fmla="*/ 2794000 h 2997200"/>
              <a:gd name="connisteX6" fmla="*/ 0 w 3454400"/>
              <a:gd name="connsiteY6" fmla="*/ 0 h 299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997200">
                <a:moveTo>
                  <a:pt x="0" y="0"/>
                </a:moveTo>
                <a:lnTo>
                  <a:pt x="3454400" y="0"/>
                </a:lnTo>
                <a:lnTo>
                  <a:pt x="3454400" y="2794000"/>
                </a:lnTo>
                <a:cubicBezTo>
                  <a:pt x="3454400" y="2906224"/>
                  <a:pt x="3363424" y="2997200"/>
                  <a:pt x="3251200" y="2997200"/>
                </a:cubicBezTo>
                <a:lnTo>
                  <a:pt x="203200" y="2997200"/>
                </a:lnTo>
                <a:cubicBezTo>
                  <a:pt x="90976" y="2997200"/>
                  <a:pt x="0" y="2906224"/>
                  <a:pt x="0" y="27940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3" hasCustomPrompt="1"/>
            <p:custDataLst>
              <p:tags r:id="rId7"/>
            </p:custDataLst>
          </p:nvPr>
        </p:nvSpPr>
        <p:spPr>
          <a:xfrm>
            <a:off x="609600" y="1524000"/>
            <a:ext cx="3454400" cy="1727200"/>
          </a:xfrm>
          <a:custGeom>
            <a:avLst/>
            <a:gdLst>
              <a:gd name="connisteX0" fmla="*/ 0 w 3454400"/>
              <a:gd name="connsiteY0" fmla="*/ 203200 h 1727200"/>
              <a:gd name="connisteX1" fmla="*/ 203200 w 3454400"/>
              <a:gd name="connsiteY1" fmla="*/ 0 h 1727200"/>
              <a:gd name="connisteX2" fmla="*/ 3251200 w 3454400"/>
              <a:gd name="connsiteY2" fmla="*/ 0 h 1727200"/>
              <a:gd name="connisteX3" fmla="*/ 3454400 w 3454400"/>
              <a:gd name="connsiteY3" fmla="*/ 203200 h 1727200"/>
              <a:gd name="connisteX4" fmla="*/ 3454400 w 3454400"/>
              <a:gd name="connsiteY4" fmla="*/ 1727200 h 1727200"/>
              <a:gd name="connisteX5" fmla="*/ 0 w 3454400"/>
              <a:gd name="connsiteY5" fmla="*/ 1727200 h 1727200"/>
              <a:gd name="connisteX6" fmla="*/ 0 w 3454400"/>
              <a:gd name="connsiteY6" fmla="*/ 2032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1727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1727200"/>
                </a:lnTo>
                <a:lnTo>
                  <a:pt x="0" y="17272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35560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rgbClr val="FFFFFF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41148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rgbClr val="FFFFFF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368800" y="3251200"/>
            <a:ext cx="3454400" cy="2997200"/>
          </a:xfrm>
          <a:custGeom>
            <a:avLst/>
            <a:gdLst>
              <a:gd name="connisteX0" fmla="*/ 0 w 3454400"/>
              <a:gd name="connsiteY0" fmla="*/ 0 h 2997200"/>
              <a:gd name="connisteX1" fmla="*/ 3454400 w 3454400"/>
              <a:gd name="connsiteY1" fmla="*/ 0 h 2997200"/>
              <a:gd name="connisteX2" fmla="*/ 3454400 w 3454400"/>
              <a:gd name="connsiteY2" fmla="*/ 2794000 h 2997200"/>
              <a:gd name="connisteX3" fmla="*/ 3251200 w 3454400"/>
              <a:gd name="connsiteY3" fmla="*/ 2997200 h 2997200"/>
              <a:gd name="connisteX4" fmla="*/ 203200 w 3454400"/>
              <a:gd name="connsiteY4" fmla="*/ 2997200 h 2997200"/>
              <a:gd name="connisteX5" fmla="*/ 0 w 3454400"/>
              <a:gd name="connsiteY5" fmla="*/ 2794000 h 2997200"/>
              <a:gd name="connisteX6" fmla="*/ 0 w 3454400"/>
              <a:gd name="connsiteY6" fmla="*/ 0 h 299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997200">
                <a:moveTo>
                  <a:pt x="0" y="0"/>
                </a:moveTo>
                <a:lnTo>
                  <a:pt x="3454400" y="0"/>
                </a:lnTo>
                <a:lnTo>
                  <a:pt x="3454400" y="2794000"/>
                </a:lnTo>
                <a:cubicBezTo>
                  <a:pt x="3454400" y="2906224"/>
                  <a:pt x="3363424" y="2997200"/>
                  <a:pt x="3251200" y="2997200"/>
                </a:cubicBezTo>
                <a:lnTo>
                  <a:pt x="203200" y="2997200"/>
                </a:lnTo>
                <a:cubicBezTo>
                  <a:pt x="90976" y="2997200"/>
                  <a:pt x="0" y="2906224"/>
                  <a:pt x="0" y="27940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5" hasCustomPrompt="1"/>
            <p:custDataLst>
              <p:tags r:id="rId11"/>
            </p:custDataLst>
          </p:nvPr>
        </p:nvSpPr>
        <p:spPr>
          <a:xfrm>
            <a:off x="4368800" y="1524000"/>
            <a:ext cx="3454400" cy="1727200"/>
          </a:xfrm>
          <a:custGeom>
            <a:avLst/>
            <a:gdLst>
              <a:gd name="connisteX0" fmla="*/ 0 w 3454400"/>
              <a:gd name="connsiteY0" fmla="*/ 203200 h 1727200"/>
              <a:gd name="connisteX1" fmla="*/ 203200 w 3454400"/>
              <a:gd name="connsiteY1" fmla="*/ 0 h 1727200"/>
              <a:gd name="connisteX2" fmla="*/ 3251200 w 3454400"/>
              <a:gd name="connsiteY2" fmla="*/ 0 h 1727200"/>
              <a:gd name="connisteX3" fmla="*/ 3454400 w 3454400"/>
              <a:gd name="connsiteY3" fmla="*/ 203200 h 1727200"/>
              <a:gd name="connisteX4" fmla="*/ 3454400 w 3454400"/>
              <a:gd name="connsiteY4" fmla="*/ 1727200 h 1727200"/>
              <a:gd name="connisteX5" fmla="*/ 0 w 3454400"/>
              <a:gd name="connsiteY5" fmla="*/ 1727200 h 1727200"/>
              <a:gd name="connisteX6" fmla="*/ 0 w 3454400"/>
              <a:gd name="connsiteY6" fmla="*/ 2032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1727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1727200"/>
                </a:lnTo>
                <a:lnTo>
                  <a:pt x="0" y="17272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673600" y="35560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rgbClr val="FFFFFF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673600" y="41148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rgbClr val="FFFFFF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6" hasCustomPrompt="1"/>
            <p:custDataLst>
              <p:tags r:id="rId14"/>
            </p:custDataLst>
          </p:nvPr>
        </p:nvSpPr>
        <p:spPr>
          <a:xfrm>
            <a:off x="8128000" y="3251200"/>
            <a:ext cx="3454400" cy="2997200"/>
          </a:xfrm>
          <a:custGeom>
            <a:avLst/>
            <a:gdLst>
              <a:gd name="connisteX0" fmla="*/ 0 w 3454400"/>
              <a:gd name="connsiteY0" fmla="*/ 0 h 2997200"/>
              <a:gd name="connisteX1" fmla="*/ 3454400 w 3454400"/>
              <a:gd name="connsiteY1" fmla="*/ 0 h 2997200"/>
              <a:gd name="connisteX2" fmla="*/ 3454400 w 3454400"/>
              <a:gd name="connsiteY2" fmla="*/ 2794000 h 2997200"/>
              <a:gd name="connisteX3" fmla="*/ 3251200 w 3454400"/>
              <a:gd name="connsiteY3" fmla="*/ 2997200 h 2997200"/>
              <a:gd name="connisteX4" fmla="*/ 203200 w 3454400"/>
              <a:gd name="connsiteY4" fmla="*/ 2997200 h 2997200"/>
              <a:gd name="connisteX5" fmla="*/ 0 w 3454400"/>
              <a:gd name="connsiteY5" fmla="*/ 2794000 h 2997200"/>
              <a:gd name="connisteX6" fmla="*/ 0 w 3454400"/>
              <a:gd name="connsiteY6" fmla="*/ 0 h 299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997200">
                <a:moveTo>
                  <a:pt x="0" y="0"/>
                </a:moveTo>
                <a:lnTo>
                  <a:pt x="3454400" y="0"/>
                </a:lnTo>
                <a:lnTo>
                  <a:pt x="3454400" y="2794000"/>
                </a:lnTo>
                <a:cubicBezTo>
                  <a:pt x="3454400" y="2906224"/>
                  <a:pt x="3363424" y="2997200"/>
                  <a:pt x="3251200" y="2997200"/>
                </a:cubicBezTo>
                <a:lnTo>
                  <a:pt x="203200" y="2997200"/>
                </a:lnTo>
                <a:cubicBezTo>
                  <a:pt x="90976" y="2997200"/>
                  <a:pt x="0" y="2906224"/>
                  <a:pt x="0" y="27940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图片占位符 20"/>
          <p:cNvSpPr>
            <a:spLocks noGrp="1"/>
          </p:cNvSpPr>
          <p:nvPr>
            <p:ph type="pic" idx="16397" hasCustomPrompt="1"/>
            <p:custDataLst>
              <p:tags r:id="rId15"/>
            </p:custDataLst>
          </p:nvPr>
        </p:nvSpPr>
        <p:spPr>
          <a:xfrm>
            <a:off x="8128000" y="1524000"/>
            <a:ext cx="3454400" cy="1727200"/>
          </a:xfrm>
          <a:custGeom>
            <a:avLst/>
            <a:gdLst>
              <a:gd name="connisteX0" fmla="*/ 0 w 3454400"/>
              <a:gd name="connsiteY0" fmla="*/ 203200 h 1727200"/>
              <a:gd name="connisteX1" fmla="*/ 203200 w 3454400"/>
              <a:gd name="connsiteY1" fmla="*/ 0 h 1727200"/>
              <a:gd name="connisteX2" fmla="*/ 3251200 w 3454400"/>
              <a:gd name="connsiteY2" fmla="*/ 0 h 1727200"/>
              <a:gd name="connisteX3" fmla="*/ 3454400 w 3454400"/>
              <a:gd name="connsiteY3" fmla="*/ 203200 h 1727200"/>
              <a:gd name="connisteX4" fmla="*/ 3454400 w 3454400"/>
              <a:gd name="connsiteY4" fmla="*/ 1727200 h 1727200"/>
              <a:gd name="connisteX5" fmla="*/ 0 w 3454400"/>
              <a:gd name="connsiteY5" fmla="*/ 1727200 h 1727200"/>
              <a:gd name="connisteX6" fmla="*/ 0 w 3454400"/>
              <a:gd name="connsiteY6" fmla="*/ 2032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1727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1727200"/>
                </a:lnTo>
                <a:lnTo>
                  <a:pt x="0" y="17272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432800" y="35560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rgbClr val="FFFFFF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432800" y="41148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rgbClr val="FFFFFF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42_1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1524000"/>
            <a:ext cx="10972800" cy="2235200"/>
          </a:xfrm>
          <a:custGeom>
            <a:avLst/>
            <a:gdLst>
              <a:gd name="connisteX0" fmla="*/ 0 w 10972800"/>
              <a:gd name="connsiteY0" fmla="*/ 203200 h 2235200"/>
              <a:gd name="connisteX1" fmla="*/ 203200 w 10972800"/>
              <a:gd name="connsiteY1" fmla="*/ 0 h 2235200"/>
              <a:gd name="connisteX2" fmla="*/ 10769600 w 10972800"/>
              <a:gd name="connsiteY2" fmla="*/ 0 h 2235200"/>
              <a:gd name="connisteX3" fmla="*/ 10972800 w 10972800"/>
              <a:gd name="connsiteY3" fmla="*/ 203200 h 2235200"/>
              <a:gd name="connisteX4" fmla="*/ 10972800 w 10972800"/>
              <a:gd name="connsiteY4" fmla="*/ 2032000 h 2235200"/>
              <a:gd name="connisteX5" fmla="*/ 10769600 w 10972800"/>
              <a:gd name="connsiteY5" fmla="*/ 2235200 h 2235200"/>
              <a:gd name="connisteX6" fmla="*/ 203200 w 10972800"/>
              <a:gd name="connsiteY6" fmla="*/ 2235200 h 2235200"/>
              <a:gd name="connisteX7" fmla="*/ 0 w 10972800"/>
              <a:gd name="connsiteY7" fmla="*/ 2032000 h 2235200"/>
              <a:gd name="connisteX8" fmla="*/ 0 w 10972800"/>
              <a:gd name="connsiteY8" fmla="*/ 203200 h 2235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235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032000"/>
                </a:lnTo>
                <a:cubicBezTo>
                  <a:pt x="10972800" y="2144224"/>
                  <a:pt x="10881824" y="2235200"/>
                  <a:pt x="10769600" y="2235200"/>
                </a:cubicBezTo>
                <a:lnTo>
                  <a:pt x="203200" y="2235200"/>
                </a:lnTo>
                <a:cubicBezTo>
                  <a:pt x="90976" y="2235200"/>
                  <a:pt x="0" y="2144224"/>
                  <a:pt x="0" y="20320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3" hasCustomPrompt="1"/>
            <p:custDataLst>
              <p:tags r:id="rId7"/>
            </p:custDataLst>
          </p:nvPr>
        </p:nvSpPr>
        <p:spPr>
          <a:xfrm>
            <a:off x="609600" y="4216400"/>
            <a:ext cx="50800" cy="2032000"/>
          </a:xfrm>
          <a:custGeom>
            <a:avLst/>
            <a:gdLst>
              <a:gd name="connisteX0" fmla="*/ 0 w 50800"/>
              <a:gd name="connsiteY0" fmla="*/ 25400 h 2032000"/>
              <a:gd name="connisteX1" fmla="*/ 25400 w 50800"/>
              <a:gd name="connsiteY1" fmla="*/ 0 h 2032000"/>
              <a:gd name="connisteX2" fmla="*/ 25400 w 50800"/>
              <a:gd name="connsiteY2" fmla="*/ 0 h 2032000"/>
              <a:gd name="connisteX3" fmla="*/ 50800 w 50800"/>
              <a:gd name="connsiteY3" fmla="*/ 25400 h 2032000"/>
              <a:gd name="connisteX4" fmla="*/ 50800 w 50800"/>
              <a:gd name="connsiteY4" fmla="*/ 2006600 h 2032000"/>
              <a:gd name="connisteX5" fmla="*/ 25400 w 50800"/>
              <a:gd name="connsiteY5" fmla="*/ 2032000 h 2032000"/>
              <a:gd name="connisteX6" fmla="*/ 25400 w 50800"/>
              <a:gd name="connsiteY6" fmla="*/ 2032000 h 2032000"/>
              <a:gd name="connisteX7" fmla="*/ 0 w 50800"/>
              <a:gd name="connsiteY7" fmla="*/ 2006600 h 2032000"/>
              <a:gd name="connisteX8" fmla="*/ 0 w 50800"/>
              <a:gd name="connsiteY8" fmla="*/ 254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20320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2006600"/>
                </a:lnTo>
                <a:cubicBezTo>
                  <a:pt x="50800" y="2020628"/>
                  <a:pt x="39428" y="2032000"/>
                  <a:pt x="25400" y="2032000"/>
                </a:cubicBezTo>
                <a:lnTo>
                  <a:pt x="25400" y="2032000"/>
                </a:lnTo>
                <a:cubicBezTo>
                  <a:pt x="11372" y="2032000"/>
                  <a:pt x="0" y="2020628"/>
                  <a:pt x="0" y="20066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762000" y="42164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762000" y="4724400"/>
            <a:ext cx="3098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470400" y="4216400"/>
            <a:ext cx="50800" cy="2032000"/>
          </a:xfrm>
          <a:custGeom>
            <a:avLst/>
            <a:gdLst>
              <a:gd name="connisteX0" fmla="*/ 0 w 50800"/>
              <a:gd name="connsiteY0" fmla="*/ 25400 h 2032000"/>
              <a:gd name="connisteX1" fmla="*/ 25400 w 50800"/>
              <a:gd name="connsiteY1" fmla="*/ 0 h 2032000"/>
              <a:gd name="connisteX2" fmla="*/ 25400 w 50800"/>
              <a:gd name="connsiteY2" fmla="*/ 0 h 2032000"/>
              <a:gd name="connisteX3" fmla="*/ 50800 w 50800"/>
              <a:gd name="connsiteY3" fmla="*/ 25400 h 2032000"/>
              <a:gd name="connisteX4" fmla="*/ 50800 w 50800"/>
              <a:gd name="connsiteY4" fmla="*/ 2006600 h 2032000"/>
              <a:gd name="connisteX5" fmla="*/ 25400 w 50800"/>
              <a:gd name="connsiteY5" fmla="*/ 2032000 h 2032000"/>
              <a:gd name="connisteX6" fmla="*/ 25400 w 50800"/>
              <a:gd name="connsiteY6" fmla="*/ 2032000 h 2032000"/>
              <a:gd name="connisteX7" fmla="*/ 0 w 50800"/>
              <a:gd name="connsiteY7" fmla="*/ 2006600 h 2032000"/>
              <a:gd name="connisteX8" fmla="*/ 0 w 50800"/>
              <a:gd name="connsiteY8" fmla="*/ 254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20320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2006600"/>
                </a:lnTo>
                <a:cubicBezTo>
                  <a:pt x="50800" y="2020628"/>
                  <a:pt x="39428" y="2032000"/>
                  <a:pt x="25400" y="2032000"/>
                </a:cubicBezTo>
                <a:lnTo>
                  <a:pt x="25400" y="2032000"/>
                </a:lnTo>
                <a:cubicBezTo>
                  <a:pt x="11372" y="2032000"/>
                  <a:pt x="0" y="2020628"/>
                  <a:pt x="0" y="20066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4622800" y="42164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4622800" y="4724400"/>
            <a:ext cx="3098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9" name="装饰  8"/>
          <p:cNvSpPr>
            <a:spLocks noGrp="1"/>
          </p:cNvSpPr>
          <p:nvPr>
            <p:ph type="body" idx="16395" hasCustomPrompt="1"/>
            <p:custDataLst>
              <p:tags r:id="rId13"/>
            </p:custDataLst>
          </p:nvPr>
        </p:nvSpPr>
        <p:spPr>
          <a:xfrm>
            <a:off x="8331200" y="4216400"/>
            <a:ext cx="50800" cy="2032000"/>
          </a:xfrm>
          <a:custGeom>
            <a:avLst/>
            <a:gdLst>
              <a:gd name="connisteX0" fmla="*/ 0 w 50800"/>
              <a:gd name="connsiteY0" fmla="*/ 25400 h 2032000"/>
              <a:gd name="connisteX1" fmla="*/ 25400 w 50800"/>
              <a:gd name="connsiteY1" fmla="*/ 0 h 2032000"/>
              <a:gd name="connisteX2" fmla="*/ 25400 w 50800"/>
              <a:gd name="connsiteY2" fmla="*/ 0 h 2032000"/>
              <a:gd name="connisteX3" fmla="*/ 50800 w 50800"/>
              <a:gd name="connsiteY3" fmla="*/ 25400 h 2032000"/>
              <a:gd name="connisteX4" fmla="*/ 50800 w 50800"/>
              <a:gd name="connsiteY4" fmla="*/ 2006600 h 2032000"/>
              <a:gd name="connisteX5" fmla="*/ 25400 w 50800"/>
              <a:gd name="connsiteY5" fmla="*/ 2032000 h 2032000"/>
              <a:gd name="connisteX6" fmla="*/ 25400 w 50800"/>
              <a:gd name="connsiteY6" fmla="*/ 2032000 h 2032000"/>
              <a:gd name="connisteX7" fmla="*/ 0 w 50800"/>
              <a:gd name="connsiteY7" fmla="*/ 2006600 h 2032000"/>
              <a:gd name="connisteX8" fmla="*/ 0 w 50800"/>
              <a:gd name="connsiteY8" fmla="*/ 254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20320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2006600"/>
                </a:lnTo>
                <a:cubicBezTo>
                  <a:pt x="50800" y="2020628"/>
                  <a:pt x="39428" y="2032000"/>
                  <a:pt x="25400" y="2032000"/>
                </a:cubicBezTo>
                <a:lnTo>
                  <a:pt x="25400" y="2032000"/>
                </a:lnTo>
                <a:cubicBezTo>
                  <a:pt x="11372" y="2032000"/>
                  <a:pt x="0" y="2020628"/>
                  <a:pt x="0" y="20066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8483600" y="42164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8483600" y="4724400"/>
            <a:ext cx="3098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84" y="482457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56" y="1524000"/>
            <a:ext cx="10972888" cy="47244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49_1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5" hasCustomPrompt="1"/>
            <p:custDataLst>
              <p:tags r:id="rId6"/>
            </p:custDataLst>
          </p:nvPr>
        </p:nvSpPr>
        <p:spPr>
          <a:xfrm>
            <a:off x="1625600" y="2108200"/>
            <a:ext cx="1219200" cy="1219200"/>
          </a:xfrm>
          <a:custGeom>
            <a:avLst/>
            <a:gdLst>
              <a:gd name="connisteX0" fmla="*/ 0 w 1219200"/>
              <a:gd name="connsiteY0" fmla="*/ 304800 h 1219200"/>
              <a:gd name="connisteX1" fmla="*/ 304800 w 1219200"/>
              <a:gd name="connsiteY1" fmla="*/ 0 h 1219200"/>
              <a:gd name="connisteX2" fmla="*/ 914400 w 1219200"/>
              <a:gd name="connsiteY2" fmla="*/ 0 h 1219200"/>
              <a:gd name="connisteX3" fmla="*/ 1219200 w 1219200"/>
              <a:gd name="connsiteY3" fmla="*/ 304800 h 1219200"/>
              <a:gd name="connisteX4" fmla="*/ 1219200 w 1219200"/>
              <a:gd name="connsiteY4" fmla="*/ 914400 h 1219200"/>
              <a:gd name="connisteX5" fmla="*/ 914400 w 1219200"/>
              <a:gd name="connsiteY5" fmla="*/ 1219200 h 1219200"/>
              <a:gd name="connisteX6" fmla="*/ 304800 w 1219200"/>
              <a:gd name="connsiteY6" fmla="*/ 1219200 h 1219200"/>
              <a:gd name="connisteX7" fmla="*/ 0 w 1219200"/>
              <a:gd name="connsiteY7" fmla="*/ 914400 h 1219200"/>
              <a:gd name="connisteX8" fmla="*/ 0 w 1219200"/>
              <a:gd name="connsiteY8" fmla="*/ 3048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304800"/>
                </a:moveTo>
                <a:cubicBezTo>
                  <a:pt x="0" y="136464"/>
                  <a:pt x="136464" y="0"/>
                  <a:pt x="304800" y="0"/>
                </a:cubicBezTo>
                <a:lnTo>
                  <a:pt x="914400" y="0"/>
                </a:lnTo>
                <a:cubicBezTo>
                  <a:pt x="1082736" y="0"/>
                  <a:pt x="1219200" y="136464"/>
                  <a:pt x="1219200" y="304800"/>
                </a:cubicBezTo>
                <a:lnTo>
                  <a:pt x="1219200" y="914400"/>
                </a:lnTo>
                <a:cubicBezTo>
                  <a:pt x="1219200" y="1082736"/>
                  <a:pt x="1082736" y="1219200"/>
                  <a:pt x="914400" y="1219200"/>
                </a:cubicBezTo>
                <a:lnTo>
                  <a:pt x="304800" y="1219200"/>
                </a:lnTo>
                <a:cubicBezTo>
                  <a:pt x="136464" y="1219200"/>
                  <a:pt x="0" y="1082736"/>
                  <a:pt x="0" y="914400"/>
                </a:cubicBezTo>
                <a:lnTo>
                  <a:pt x="0" y="3048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1873250" y="2413000"/>
            <a:ext cx="723900" cy="609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609600" y="36322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609600" y="4140200"/>
            <a:ext cx="32512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6" hasCustomPrompt="1"/>
            <p:custDataLst>
              <p:tags r:id="rId10"/>
            </p:custDataLst>
          </p:nvPr>
        </p:nvSpPr>
        <p:spPr>
          <a:xfrm>
            <a:off x="5486400" y="2108200"/>
            <a:ext cx="1219200" cy="1219200"/>
          </a:xfrm>
          <a:custGeom>
            <a:avLst/>
            <a:gdLst>
              <a:gd name="connisteX0" fmla="*/ 0 w 1219200"/>
              <a:gd name="connsiteY0" fmla="*/ 304800 h 1219200"/>
              <a:gd name="connisteX1" fmla="*/ 304800 w 1219200"/>
              <a:gd name="connsiteY1" fmla="*/ 0 h 1219200"/>
              <a:gd name="connisteX2" fmla="*/ 914400 w 1219200"/>
              <a:gd name="connsiteY2" fmla="*/ 0 h 1219200"/>
              <a:gd name="connisteX3" fmla="*/ 1219200 w 1219200"/>
              <a:gd name="connsiteY3" fmla="*/ 304800 h 1219200"/>
              <a:gd name="connisteX4" fmla="*/ 1219200 w 1219200"/>
              <a:gd name="connsiteY4" fmla="*/ 914400 h 1219200"/>
              <a:gd name="connisteX5" fmla="*/ 914400 w 1219200"/>
              <a:gd name="connsiteY5" fmla="*/ 1219200 h 1219200"/>
              <a:gd name="connisteX6" fmla="*/ 304800 w 1219200"/>
              <a:gd name="connsiteY6" fmla="*/ 1219200 h 1219200"/>
              <a:gd name="connisteX7" fmla="*/ 0 w 1219200"/>
              <a:gd name="connsiteY7" fmla="*/ 914400 h 1219200"/>
              <a:gd name="connisteX8" fmla="*/ 0 w 1219200"/>
              <a:gd name="connsiteY8" fmla="*/ 3048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304800"/>
                </a:moveTo>
                <a:cubicBezTo>
                  <a:pt x="0" y="136464"/>
                  <a:pt x="136464" y="0"/>
                  <a:pt x="304800" y="0"/>
                </a:cubicBezTo>
                <a:lnTo>
                  <a:pt x="914400" y="0"/>
                </a:lnTo>
                <a:cubicBezTo>
                  <a:pt x="1082736" y="0"/>
                  <a:pt x="1219200" y="136464"/>
                  <a:pt x="1219200" y="304800"/>
                </a:cubicBezTo>
                <a:lnTo>
                  <a:pt x="1219200" y="914400"/>
                </a:lnTo>
                <a:cubicBezTo>
                  <a:pt x="1219200" y="1082736"/>
                  <a:pt x="1082736" y="1219200"/>
                  <a:pt x="914400" y="1219200"/>
                </a:cubicBezTo>
                <a:lnTo>
                  <a:pt x="304800" y="1219200"/>
                </a:lnTo>
                <a:cubicBezTo>
                  <a:pt x="136464" y="1219200"/>
                  <a:pt x="0" y="1082736"/>
                  <a:pt x="0" y="914400"/>
                </a:cubicBezTo>
                <a:lnTo>
                  <a:pt x="0" y="3048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1" hasCustomPrompt="1"/>
            <p:custDataLst>
              <p:tags r:id="rId11"/>
            </p:custDataLst>
          </p:nvPr>
        </p:nvSpPr>
        <p:spPr>
          <a:xfrm>
            <a:off x="5734050" y="2413000"/>
            <a:ext cx="723900" cy="609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4470400" y="36322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4470400" y="4140200"/>
            <a:ext cx="32512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7" hasCustomPrompt="1"/>
            <p:custDataLst>
              <p:tags r:id="rId14"/>
            </p:custDataLst>
          </p:nvPr>
        </p:nvSpPr>
        <p:spPr>
          <a:xfrm>
            <a:off x="9347200" y="2108200"/>
            <a:ext cx="1219200" cy="1219200"/>
          </a:xfrm>
          <a:custGeom>
            <a:avLst/>
            <a:gdLst>
              <a:gd name="connisteX0" fmla="*/ 0 w 1219200"/>
              <a:gd name="connsiteY0" fmla="*/ 304800 h 1219200"/>
              <a:gd name="connisteX1" fmla="*/ 304800 w 1219200"/>
              <a:gd name="connsiteY1" fmla="*/ 0 h 1219200"/>
              <a:gd name="connisteX2" fmla="*/ 914400 w 1219200"/>
              <a:gd name="connsiteY2" fmla="*/ 0 h 1219200"/>
              <a:gd name="connisteX3" fmla="*/ 1219200 w 1219200"/>
              <a:gd name="connsiteY3" fmla="*/ 304800 h 1219200"/>
              <a:gd name="connisteX4" fmla="*/ 1219200 w 1219200"/>
              <a:gd name="connsiteY4" fmla="*/ 914400 h 1219200"/>
              <a:gd name="connisteX5" fmla="*/ 914400 w 1219200"/>
              <a:gd name="connsiteY5" fmla="*/ 1219200 h 1219200"/>
              <a:gd name="connisteX6" fmla="*/ 304800 w 1219200"/>
              <a:gd name="connsiteY6" fmla="*/ 1219200 h 1219200"/>
              <a:gd name="connisteX7" fmla="*/ 0 w 1219200"/>
              <a:gd name="connsiteY7" fmla="*/ 914400 h 1219200"/>
              <a:gd name="connisteX8" fmla="*/ 0 w 1219200"/>
              <a:gd name="connsiteY8" fmla="*/ 3048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304800"/>
                </a:moveTo>
                <a:cubicBezTo>
                  <a:pt x="0" y="136464"/>
                  <a:pt x="136464" y="0"/>
                  <a:pt x="304800" y="0"/>
                </a:cubicBezTo>
                <a:lnTo>
                  <a:pt x="914400" y="0"/>
                </a:lnTo>
                <a:cubicBezTo>
                  <a:pt x="1082736" y="0"/>
                  <a:pt x="1219200" y="136464"/>
                  <a:pt x="1219200" y="304800"/>
                </a:cubicBezTo>
                <a:lnTo>
                  <a:pt x="1219200" y="914400"/>
                </a:lnTo>
                <a:cubicBezTo>
                  <a:pt x="1219200" y="1082736"/>
                  <a:pt x="1082736" y="1219200"/>
                  <a:pt x="914400" y="1219200"/>
                </a:cubicBezTo>
                <a:lnTo>
                  <a:pt x="304800" y="1219200"/>
                </a:lnTo>
                <a:cubicBezTo>
                  <a:pt x="136464" y="1219200"/>
                  <a:pt x="0" y="1082736"/>
                  <a:pt x="0" y="914400"/>
                </a:cubicBezTo>
                <a:lnTo>
                  <a:pt x="0" y="3048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4" hasCustomPrompt="1"/>
            <p:custDataLst>
              <p:tags r:id="rId15"/>
            </p:custDataLst>
          </p:nvPr>
        </p:nvSpPr>
        <p:spPr>
          <a:xfrm>
            <a:off x="9594850" y="2413000"/>
            <a:ext cx="723900" cy="609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2" hasCustomPrompt="1"/>
            <p:custDataLst>
              <p:tags r:id="rId16"/>
            </p:custDataLst>
          </p:nvPr>
        </p:nvSpPr>
        <p:spPr>
          <a:xfrm>
            <a:off x="8331200" y="36322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3" hasCustomPrompt="1"/>
            <p:custDataLst>
              <p:tags r:id="rId17"/>
            </p:custDataLst>
          </p:nvPr>
        </p:nvSpPr>
        <p:spPr>
          <a:xfrm>
            <a:off x="8331200" y="4140200"/>
            <a:ext cx="32512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4_15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6"/>
            </p:custDataLst>
          </p:nvPr>
        </p:nvSpPr>
        <p:spPr>
          <a:xfrm>
            <a:off x="609600" y="1930400"/>
            <a:ext cx="3454400" cy="3911600"/>
          </a:xfrm>
          <a:custGeom>
            <a:avLst/>
            <a:gdLst>
              <a:gd name="connisteX0" fmla="*/ 0 w 3454400"/>
              <a:gd name="connsiteY0" fmla="*/ 203200 h 3911600"/>
              <a:gd name="connisteX1" fmla="*/ 203200 w 3454400"/>
              <a:gd name="connsiteY1" fmla="*/ 0 h 3911600"/>
              <a:gd name="connisteX2" fmla="*/ 3251200 w 3454400"/>
              <a:gd name="connsiteY2" fmla="*/ 0 h 3911600"/>
              <a:gd name="connisteX3" fmla="*/ 3454400 w 3454400"/>
              <a:gd name="connsiteY3" fmla="*/ 203200 h 3911600"/>
              <a:gd name="connisteX4" fmla="*/ 3454400 w 3454400"/>
              <a:gd name="connsiteY4" fmla="*/ 3708400 h 3911600"/>
              <a:gd name="connisteX5" fmla="*/ 3251200 w 3454400"/>
              <a:gd name="connsiteY5" fmla="*/ 3911600 h 3911600"/>
              <a:gd name="connisteX6" fmla="*/ 203200 w 3454400"/>
              <a:gd name="connsiteY6" fmla="*/ 3911600 h 3911600"/>
              <a:gd name="connisteX7" fmla="*/ 0 w 3454400"/>
              <a:gd name="connsiteY7" fmla="*/ 3708400 h 3911600"/>
              <a:gd name="connisteX8" fmla="*/ 0 w 3454400"/>
              <a:gd name="connsiteY8" fmla="*/ 203200 h 391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391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708400"/>
                </a:lnTo>
                <a:cubicBezTo>
                  <a:pt x="3454400" y="3820624"/>
                  <a:pt x="3363424" y="3911600"/>
                  <a:pt x="3251200" y="3911600"/>
                </a:cubicBezTo>
                <a:lnTo>
                  <a:pt x="203200" y="3911600"/>
                </a:lnTo>
                <a:cubicBezTo>
                  <a:pt x="90976" y="3911600"/>
                  <a:pt x="0" y="3820624"/>
                  <a:pt x="0" y="3708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914400" y="26924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914400" y="32512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装饰  4"/>
          <p:cNvSpPr>
            <a:spLocks noGrp="1"/>
          </p:cNvSpPr>
          <p:nvPr>
            <p:ph type="body" idx="16393" hasCustomPrompt="1"/>
            <p:custDataLst>
              <p:tags r:id="rId9"/>
            </p:custDataLst>
          </p:nvPr>
        </p:nvSpPr>
        <p:spPr>
          <a:xfrm>
            <a:off x="4368800" y="1930400"/>
            <a:ext cx="3454400" cy="3911600"/>
          </a:xfrm>
          <a:custGeom>
            <a:avLst/>
            <a:gdLst>
              <a:gd name="connisteX0" fmla="*/ 0 w 3454400"/>
              <a:gd name="connsiteY0" fmla="*/ 203200 h 3911600"/>
              <a:gd name="connisteX1" fmla="*/ 203200 w 3454400"/>
              <a:gd name="connsiteY1" fmla="*/ 0 h 3911600"/>
              <a:gd name="connisteX2" fmla="*/ 3251200 w 3454400"/>
              <a:gd name="connsiteY2" fmla="*/ 0 h 3911600"/>
              <a:gd name="connisteX3" fmla="*/ 3454400 w 3454400"/>
              <a:gd name="connsiteY3" fmla="*/ 203200 h 3911600"/>
              <a:gd name="connisteX4" fmla="*/ 3454400 w 3454400"/>
              <a:gd name="connsiteY4" fmla="*/ 3708400 h 3911600"/>
              <a:gd name="connisteX5" fmla="*/ 3251200 w 3454400"/>
              <a:gd name="connsiteY5" fmla="*/ 3911600 h 3911600"/>
              <a:gd name="connisteX6" fmla="*/ 203200 w 3454400"/>
              <a:gd name="connsiteY6" fmla="*/ 3911600 h 3911600"/>
              <a:gd name="connisteX7" fmla="*/ 0 w 3454400"/>
              <a:gd name="connsiteY7" fmla="*/ 3708400 h 3911600"/>
              <a:gd name="connisteX8" fmla="*/ 0 w 3454400"/>
              <a:gd name="connsiteY8" fmla="*/ 203200 h 391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391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708400"/>
                </a:lnTo>
                <a:cubicBezTo>
                  <a:pt x="3454400" y="3820624"/>
                  <a:pt x="3363424" y="3911600"/>
                  <a:pt x="3251200" y="3911600"/>
                </a:cubicBezTo>
                <a:lnTo>
                  <a:pt x="203200" y="3911600"/>
                </a:lnTo>
                <a:cubicBezTo>
                  <a:pt x="90976" y="3911600"/>
                  <a:pt x="0" y="3820624"/>
                  <a:pt x="0" y="3708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4673600" y="26924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4673600" y="32512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8" name="装饰  7"/>
          <p:cNvSpPr>
            <a:spLocks noGrp="1"/>
          </p:cNvSpPr>
          <p:nvPr>
            <p:ph type="body" idx="16394" hasCustomPrompt="1"/>
            <p:custDataLst>
              <p:tags r:id="rId12"/>
            </p:custDataLst>
          </p:nvPr>
        </p:nvSpPr>
        <p:spPr>
          <a:xfrm>
            <a:off x="8128000" y="1930400"/>
            <a:ext cx="3454400" cy="3911600"/>
          </a:xfrm>
          <a:custGeom>
            <a:avLst/>
            <a:gdLst>
              <a:gd name="connisteX0" fmla="*/ 0 w 3454400"/>
              <a:gd name="connsiteY0" fmla="*/ 203200 h 3911600"/>
              <a:gd name="connisteX1" fmla="*/ 203200 w 3454400"/>
              <a:gd name="connsiteY1" fmla="*/ 0 h 3911600"/>
              <a:gd name="connisteX2" fmla="*/ 3251200 w 3454400"/>
              <a:gd name="connsiteY2" fmla="*/ 0 h 3911600"/>
              <a:gd name="connisteX3" fmla="*/ 3454400 w 3454400"/>
              <a:gd name="connsiteY3" fmla="*/ 203200 h 3911600"/>
              <a:gd name="connisteX4" fmla="*/ 3454400 w 3454400"/>
              <a:gd name="connsiteY4" fmla="*/ 3708400 h 3911600"/>
              <a:gd name="connisteX5" fmla="*/ 3251200 w 3454400"/>
              <a:gd name="connsiteY5" fmla="*/ 3911600 h 3911600"/>
              <a:gd name="connisteX6" fmla="*/ 203200 w 3454400"/>
              <a:gd name="connsiteY6" fmla="*/ 3911600 h 3911600"/>
              <a:gd name="connisteX7" fmla="*/ 0 w 3454400"/>
              <a:gd name="connsiteY7" fmla="*/ 3708400 h 3911600"/>
              <a:gd name="connisteX8" fmla="*/ 0 w 3454400"/>
              <a:gd name="connsiteY8" fmla="*/ 203200 h 391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391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708400"/>
                </a:lnTo>
                <a:cubicBezTo>
                  <a:pt x="3454400" y="3820624"/>
                  <a:pt x="3363424" y="3911600"/>
                  <a:pt x="3251200" y="3911600"/>
                </a:cubicBezTo>
                <a:lnTo>
                  <a:pt x="203200" y="3911600"/>
                </a:lnTo>
                <a:cubicBezTo>
                  <a:pt x="90976" y="3911600"/>
                  <a:pt x="0" y="3820624"/>
                  <a:pt x="0" y="3708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8432800" y="26924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8432800" y="32512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7_15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6" hasCustomPrompt="1"/>
            <p:custDataLst>
              <p:tags r:id="rId6"/>
            </p:custDataLst>
          </p:nvPr>
        </p:nvSpPr>
        <p:spPr>
          <a:xfrm>
            <a:off x="609600" y="26924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7" hasCustomPrompt="1"/>
            <p:custDataLst>
              <p:tags r:id="rId7"/>
            </p:custDataLst>
          </p:nvPr>
        </p:nvSpPr>
        <p:spPr>
          <a:xfrm>
            <a:off x="609600" y="3251200"/>
            <a:ext cx="32512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8" hasCustomPrompt="1"/>
            <p:custDataLst>
              <p:tags r:id="rId8"/>
            </p:custDataLst>
          </p:nvPr>
        </p:nvSpPr>
        <p:spPr>
          <a:xfrm>
            <a:off x="4470400" y="26924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9" hasCustomPrompt="1"/>
            <p:custDataLst>
              <p:tags r:id="rId9"/>
            </p:custDataLst>
          </p:nvPr>
        </p:nvSpPr>
        <p:spPr>
          <a:xfrm>
            <a:off x="4470400" y="3251200"/>
            <a:ext cx="32512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8331200" y="26924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1" hasCustomPrompt="1"/>
            <p:custDataLst>
              <p:tags r:id="rId11"/>
            </p:custDataLst>
          </p:nvPr>
        </p:nvSpPr>
        <p:spPr>
          <a:xfrm>
            <a:off x="8331200" y="3251200"/>
            <a:ext cx="32512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9_1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装饰  1"/>
          <p:cNvSpPr>
            <a:spLocks noGrp="1"/>
          </p:cNvSpPr>
          <p:nvPr>
            <p:ph type="body" idx="16393" hasCustomPrompt="1"/>
            <p:custDataLst>
              <p:tags r:id="rId6"/>
            </p:custDataLst>
          </p:nvPr>
        </p:nvSpPr>
        <p:spPr>
          <a:xfrm>
            <a:off x="6096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2" hasCustomPrompt="1"/>
            <p:custDataLst>
              <p:tags r:id="rId7"/>
            </p:custDataLst>
          </p:nvPr>
        </p:nvSpPr>
        <p:spPr>
          <a:xfrm>
            <a:off x="1727200" y="2082800"/>
            <a:ext cx="1219200" cy="12192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1016000" y="36068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1016000" y="4165600"/>
            <a:ext cx="26416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5" hasCustomPrompt="1"/>
            <p:custDataLst>
              <p:tags r:id="rId10"/>
            </p:custDataLst>
          </p:nvPr>
        </p:nvSpPr>
        <p:spPr>
          <a:xfrm>
            <a:off x="43688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4" hasCustomPrompt="1"/>
            <p:custDataLst>
              <p:tags r:id="rId11"/>
            </p:custDataLst>
          </p:nvPr>
        </p:nvSpPr>
        <p:spPr>
          <a:xfrm>
            <a:off x="5486400" y="2082800"/>
            <a:ext cx="1219200" cy="12192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775200" y="36068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775200" y="4165600"/>
            <a:ext cx="26416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7" hasCustomPrompt="1"/>
            <p:custDataLst>
              <p:tags r:id="rId14"/>
            </p:custDataLst>
          </p:nvPr>
        </p:nvSpPr>
        <p:spPr>
          <a:xfrm>
            <a:off x="81280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图片占位符 20"/>
          <p:cNvSpPr>
            <a:spLocks noGrp="1"/>
          </p:cNvSpPr>
          <p:nvPr>
            <p:ph type="pic" idx="16396" hasCustomPrompt="1"/>
            <p:custDataLst>
              <p:tags r:id="rId15"/>
            </p:custDataLst>
          </p:nvPr>
        </p:nvSpPr>
        <p:spPr>
          <a:xfrm>
            <a:off x="9245600" y="2082800"/>
            <a:ext cx="1219200" cy="12192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534400" y="36068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534400" y="4165600"/>
            <a:ext cx="26416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1_47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32258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609600"/>
            <a:ext cx="10972800" cy="2082800"/>
          </a:xfrm>
          <a:custGeom>
            <a:avLst/>
            <a:gdLst>
              <a:gd name="connisteX0" fmla="*/ 0 w 10972800"/>
              <a:gd name="connsiteY0" fmla="*/ 203200 h 2082800"/>
              <a:gd name="connisteX1" fmla="*/ 203200 w 10972800"/>
              <a:gd name="connsiteY1" fmla="*/ 0 h 2082800"/>
              <a:gd name="connisteX2" fmla="*/ 10769600 w 10972800"/>
              <a:gd name="connsiteY2" fmla="*/ 0 h 2082800"/>
              <a:gd name="connisteX3" fmla="*/ 10972800 w 10972800"/>
              <a:gd name="connsiteY3" fmla="*/ 203200 h 2082800"/>
              <a:gd name="connisteX4" fmla="*/ 10972800 w 10972800"/>
              <a:gd name="connsiteY4" fmla="*/ 1879600 h 2082800"/>
              <a:gd name="connisteX5" fmla="*/ 10769600 w 10972800"/>
              <a:gd name="connsiteY5" fmla="*/ 2082800 h 2082800"/>
              <a:gd name="connisteX6" fmla="*/ 203200 w 10972800"/>
              <a:gd name="connsiteY6" fmla="*/ 2082800 h 2082800"/>
              <a:gd name="connisteX7" fmla="*/ 0 w 10972800"/>
              <a:gd name="connsiteY7" fmla="*/ 1879600 h 2082800"/>
              <a:gd name="connisteX8" fmla="*/ 0 w 10972800"/>
              <a:gd name="connsiteY8" fmla="*/ 203200 h 208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082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1879600"/>
                </a:lnTo>
                <a:cubicBezTo>
                  <a:pt x="10972800" y="1991824"/>
                  <a:pt x="10881824" y="2082800"/>
                  <a:pt x="10769600" y="2082800"/>
                </a:cubicBezTo>
                <a:lnTo>
                  <a:pt x="203200" y="2082800"/>
                </a:lnTo>
                <a:cubicBezTo>
                  <a:pt x="90976" y="2082800"/>
                  <a:pt x="0" y="1991824"/>
                  <a:pt x="0" y="1879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3" hasCustomPrompt="1"/>
            <p:custDataLst>
              <p:tags r:id="rId7"/>
            </p:custDataLst>
          </p:nvPr>
        </p:nvSpPr>
        <p:spPr>
          <a:xfrm>
            <a:off x="609600" y="4216400"/>
            <a:ext cx="50800" cy="2032000"/>
          </a:xfrm>
          <a:custGeom>
            <a:avLst/>
            <a:gdLst>
              <a:gd name="connisteX0" fmla="*/ 0 w 50800"/>
              <a:gd name="connsiteY0" fmla="*/ 25400 h 2032000"/>
              <a:gd name="connisteX1" fmla="*/ 25400 w 50800"/>
              <a:gd name="connsiteY1" fmla="*/ 0 h 2032000"/>
              <a:gd name="connisteX2" fmla="*/ 25400 w 50800"/>
              <a:gd name="connsiteY2" fmla="*/ 0 h 2032000"/>
              <a:gd name="connisteX3" fmla="*/ 50800 w 50800"/>
              <a:gd name="connsiteY3" fmla="*/ 25400 h 2032000"/>
              <a:gd name="connisteX4" fmla="*/ 50800 w 50800"/>
              <a:gd name="connsiteY4" fmla="*/ 2006600 h 2032000"/>
              <a:gd name="connisteX5" fmla="*/ 25400 w 50800"/>
              <a:gd name="connsiteY5" fmla="*/ 2032000 h 2032000"/>
              <a:gd name="connisteX6" fmla="*/ 25400 w 50800"/>
              <a:gd name="connsiteY6" fmla="*/ 2032000 h 2032000"/>
              <a:gd name="connisteX7" fmla="*/ 0 w 50800"/>
              <a:gd name="connsiteY7" fmla="*/ 2006600 h 2032000"/>
              <a:gd name="connisteX8" fmla="*/ 0 w 50800"/>
              <a:gd name="connsiteY8" fmla="*/ 254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20320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2006600"/>
                </a:lnTo>
                <a:cubicBezTo>
                  <a:pt x="50800" y="2020628"/>
                  <a:pt x="39428" y="2032000"/>
                  <a:pt x="25400" y="2032000"/>
                </a:cubicBezTo>
                <a:lnTo>
                  <a:pt x="25400" y="2032000"/>
                </a:lnTo>
                <a:cubicBezTo>
                  <a:pt x="11372" y="2032000"/>
                  <a:pt x="0" y="2020628"/>
                  <a:pt x="0" y="20066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762000" y="42164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762000" y="4724400"/>
            <a:ext cx="3098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470400" y="4216400"/>
            <a:ext cx="50800" cy="2032000"/>
          </a:xfrm>
          <a:custGeom>
            <a:avLst/>
            <a:gdLst>
              <a:gd name="connisteX0" fmla="*/ 0 w 50800"/>
              <a:gd name="connsiteY0" fmla="*/ 25400 h 2032000"/>
              <a:gd name="connisteX1" fmla="*/ 25400 w 50800"/>
              <a:gd name="connsiteY1" fmla="*/ 0 h 2032000"/>
              <a:gd name="connisteX2" fmla="*/ 25400 w 50800"/>
              <a:gd name="connsiteY2" fmla="*/ 0 h 2032000"/>
              <a:gd name="connisteX3" fmla="*/ 50800 w 50800"/>
              <a:gd name="connsiteY3" fmla="*/ 25400 h 2032000"/>
              <a:gd name="connisteX4" fmla="*/ 50800 w 50800"/>
              <a:gd name="connsiteY4" fmla="*/ 2006600 h 2032000"/>
              <a:gd name="connisteX5" fmla="*/ 25400 w 50800"/>
              <a:gd name="connsiteY5" fmla="*/ 2032000 h 2032000"/>
              <a:gd name="connisteX6" fmla="*/ 25400 w 50800"/>
              <a:gd name="connsiteY6" fmla="*/ 2032000 h 2032000"/>
              <a:gd name="connisteX7" fmla="*/ 0 w 50800"/>
              <a:gd name="connsiteY7" fmla="*/ 2006600 h 2032000"/>
              <a:gd name="connisteX8" fmla="*/ 0 w 50800"/>
              <a:gd name="connsiteY8" fmla="*/ 254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20320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2006600"/>
                </a:lnTo>
                <a:cubicBezTo>
                  <a:pt x="50800" y="2020628"/>
                  <a:pt x="39428" y="2032000"/>
                  <a:pt x="25400" y="2032000"/>
                </a:cubicBezTo>
                <a:lnTo>
                  <a:pt x="25400" y="2032000"/>
                </a:lnTo>
                <a:cubicBezTo>
                  <a:pt x="11372" y="2032000"/>
                  <a:pt x="0" y="2020628"/>
                  <a:pt x="0" y="20066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4622800" y="42164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4622800" y="4724400"/>
            <a:ext cx="3098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9" name="装饰  8"/>
          <p:cNvSpPr>
            <a:spLocks noGrp="1"/>
          </p:cNvSpPr>
          <p:nvPr>
            <p:ph type="body" idx="16395" hasCustomPrompt="1"/>
            <p:custDataLst>
              <p:tags r:id="rId13"/>
            </p:custDataLst>
          </p:nvPr>
        </p:nvSpPr>
        <p:spPr>
          <a:xfrm>
            <a:off x="8331200" y="4216400"/>
            <a:ext cx="50800" cy="2032000"/>
          </a:xfrm>
          <a:custGeom>
            <a:avLst/>
            <a:gdLst>
              <a:gd name="connisteX0" fmla="*/ 0 w 50800"/>
              <a:gd name="connsiteY0" fmla="*/ 25400 h 2032000"/>
              <a:gd name="connisteX1" fmla="*/ 25400 w 50800"/>
              <a:gd name="connsiteY1" fmla="*/ 0 h 2032000"/>
              <a:gd name="connisteX2" fmla="*/ 25400 w 50800"/>
              <a:gd name="connsiteY2" fmla="*/ 0 h 2032000"/>
              <a:gd name="connisteX3" fmla="*/ 50800 w 50800"/>
              <a:gd name="connsiteY3" fmla="*/ 25400 h 2032000"/>
              <a:gd name="connisteX4" fmla="*/ 50800 w 50800"/>
              <a:gd name="connsiteY4" fmla="*/ 2006600 h 2032000"/>
              <a:gd name="connisteX5" fmla="*/ 25400 w 50800"/>
              <a:gd name="connsiteY5" fmla="*/ 2032000 h 2032000"/>
              <a:gd name="connisteX6" fmla="*/ 25400 w 50800"/>
              <a:gd name="connsiteY6" fmla="*/ 2032000 h 2032000"/>
              <a:gd name="connisteX7" fmla="*/ 0 w 50800"/>
              <a:gd name="connsiteY7" fmla="*/ 2006600 h 2032000"/>
              <a:gd name="connisteX8" fmla="*/ 0 w 50800"/>
              <a:gd name="connsiteY8" fmla="*/ 254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20320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2006600"/>
                </a:lnTo>
                <a:cubicBezTo>
                  <a:pt x="50800" y="2020628"/>
                  <a:pt x="39428" y="2032000"/>
                  <a:pt x="25400" y="2032000"/>
                </a:cubicBezTo>
                <a:lnTo>
                  <a:pt x="25400" y="2032000"/>
                </a:lnTo>
                <a:cubicBezTo>
                  <a:pt x="11372" y="2032000"/>
                  <a:pt x="0" y="2020628"/>
                  <a:pt x="0" y="20066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8483600" y="42164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8483600" y="4724400"/>
            <a:ext cx="3098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6_16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6"/>
            </p:custDataLst>
          </p:nvPr>
        </p:nvSpPr>
        <p:spPr>
          <a:xfrm>
            <a:off x="609600" y="3911600"/>
            <a:ext cx="3454400" cy="2336800"/>
          </a:xfrm>
          <a:custGeom>
            <a:avLst/>
            <a:gdLst>
              <a:gd name="connisteX0" fmla="*/ 0 w 3454400"/>
              <a:gd name="connsiteY0" fmla="*/ 0 h 2336800"/>
              <a:gd name="connisteX1" fmla="*/ 3454400 w 3454400"/>
              <a:gd name="connsiteY1" fmla="*/ 0 h 2336800"/>
              <a:gd name="connisteX2" fmla="*/ 3454400 w 3454400"/>
              <a:gd name="connsiteY2" fmla="*/ 2133600 h 2336800"/>
              <a:gd name="connisteX3" fmla="*/ 3251200 w 3454400"/>
              <a:gd name="connsiteY3" fmla="*/ 2336800 h 2336800"/>
              <a:gd name="connisteX4" fmla="*/ 203200 w 3454400"/>
              <a:gd name="connsiteY4" fmla="*/ 2336800 h 2336800"/>
              <a:gd name="connisteX5" fmla="*/ 0 w 3454400"/>
              <a:gd name="connsiteY5" fmla="*/ 2133600 h 2336800"/>
              <a:gd name="connisteX6" fmla="*/ 0 w 3454400"/>
              <a:gd name="connsiteY6" fmla="*/ 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0"/>
                </a:moveTo>
                <a:lnTo>
                  <a:pt x="3454400" y="0"/>
                </a:lnTo>
                <a:lnTo>
                  <a:pt x="3454400" y="2133600"/>
                </a:lnTo>
                <a:cubicBezTo>
                  <a:pt x="3454400" y="2245824"/>
                  <a:pt x="3363424" y="2336800"/>
                  <a:pt x="32512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3" hasCustomPrompt="1"/>
            <p:custDataLst>
              <p:tags r:id="rId7"/>
            </p:custDataLst>
          </p:nvPr>
        </p:nvSpPr>
        <p:spPr>
          <a:xfrm>
            <a:off x="609600" y="1524000"/>
            <a:ext cx="3454400" cy="2387600"/>
          </a:xfrm>
          <a:custGeom>
            <a:avLst/>
            <a:gdLst>
              <a:gd name="connisteX0" fmla="*/ 0 w 3454400"/>
              <a:gd name="connsiteY0" fmla="*/ 203200 h 2387600"/>
              <a:gd name="connisteX1" fmla="*/ 203200 w 3454400"/>
              <a:gd name="connsiteY1" fmla="*/ 0 h 2387600"/>
              <a:gd name="connisteX2" fmla="*/ 3251200 w 3454400"/>
              <a:gd name="connsiteY2" fmla="*/ 0 h 2387600"/>
              <a:gd name="connisteX3" fmla="*/ 3454400 w 3454400"/>
              <a:gd name="connsiteY3" fmla="*/ 203200 h 2387600"/>
              <a:gd name="connisteX4" fmla="*/ 3454400 w 3454400"/>
              <a:gd name="connsiteY4" fmla="*/ 2387600 h 2387600"/>
              <a:gd name="connisteX5" fmla="*/ 0 w 3454400"/>
              <a:gd name="connsiteY5" fmla="*/ 2387600 h 2387600"/>
              <a:gd name="connisteX6" fmla="*/ 0 w 3454400"/>
              <a:gd name="connsiteY6" fmla="*/ 20320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87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87600"/>
                </a:lnTo>
                <a:lnTo>
                  <a:pt x="0" y="23876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42164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4724400"/>
            <a:ext cx="2844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3688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336800 h 2336800"/>
              <a:gd name="connisteX5" fmla="*/ 0 w 3454400"/>
              <a:gd name="connsiteY5" fmla="*/ 2336800 h 2336800"/>
              <a:gd name="connisteX6" fmla="*/ 0 w 3454400"/>
              <a:gd name="connsiteY6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36800"/>
                </a:lnTo>
                <a:lnTo>
                  <a:pt x="0" y="2336800"/>
                </a:ln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5" hasCustomPrompt="1"/>
            <p:custDataLst>
              <p:tags r:id="rId11"/>
            </p:custDataLst>
          </p:nvPr>
        </p:nvSpPr>
        <p:spPr>
          <a:xfrm>
            <a:off x="4368800" y="3860800"/>
            <a:ext cx="3454400" cy="2387600"/>
          </a:xfrm>
          <a:custGeom>
            <a:avLst/>
            <a:gdLst>
              <a:gd name="connisteX0" fmla="*/ 0 w 3454400"/>
              <a:gd name="connsiteY0" fmla="*/ 0 h 2387600"/>
              <a:gd name="connisteX1" fmla="*/ 3454400 w 3454400"/>
              <a:gd name="connsiteY1" fmla="*/ 0 h 2387600"/>
              <a:gd name="connisteX2" fmla="*/ 3454400 w 3454400"/>
              <a:gd name="connsiteY2" fmla="*/ 2184400 h 2387600"/>
              <a:gd name="connisteX3" fmla="*/ 3251200 w 3454400"/>
              <a:gd name="connsiteY3" fmla="*/ 2387600 h 2387600"/>
              <a:gd name="connisteX4" fmla="*/ 203200 w 3454400"/>
              <a:gd name="connsiteY4" fmla="*/ 2387600 h 2387600"/>
              <a:gd name="connisteX5" fmla="*/ 0 w 3454400"/>
              <a:gd name="connsiteY5" fmla="*/ 2184400 h 2387600"/>
              <a:gd name="connisteX6" fmla="*/ 0 w 3454400"/>
              <a:gd name="connsiteY6" fmla="*/ 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87600">
                <a:moveTo>
                  <a:pt x="0" y="0"/>
                </a:moveTo>
                <a:lnTo>
                  <a:pt x="3454400" y="0"/>
                </a:lnTo>
                <a:lnTo>
                  <a:pt x="3454400" y="2184400"/>
                </a:lnTo>
                <a:cubicBezTo>
                  <a:pt x="3454400" y="2296624"/>
                  <a:pt x="3363424" y="2387600"/>
                  <a:pt x="3251200" y="2387600"/>
                </a:cubicBezTo>
                <a:lnTo>
                  <a:pt x="203200" y="2387600"/>
                </a:lnTo>
                <a:cubicBezTo>
                  <a:pt x="90976" y="2387600"/>
                  <a:pt x="0" y="2296624"/>
                  <a:pt x="0" y="2184400"/>
                </a:cubicBez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673600" y="18288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673600" y="2336800"/>
            <a:ext cx="2844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6" hasCustomPrompt="1"/>
            <p:custDataLst>
              <p:tags r:id="rId14"/>
            </p:custDataLst>
          </p:nvPr>
        </p:nvSpPr>
        <p:spPr>
          <a:xfrm>
            <a:off x="8128000" y="3911600"/>
            <a:ext cx="3454400" cy="2336800"/>
          </a:xfrm>
          <a:custGeom>
            <a:avLst/>
            <a:gdLst>
              <a:gd name="connisteX0" fmla="*/ 0 w 3454400"/>
              <a:gd name="connsiteY0" fmla="*/ 0 h 2336800"/>
              <a:gd name="connisteX1" fmla="*/ 3454400 w 3454400"/>
              <a:gd name="connsiteY1" fmla="*/ 0 h 2336800"/>
              <a:gd name="connisteX2" fmla="*/ 3454400 w 3454400"/>
              <a:gd name="connsiteY2" fmla="*/ 2133600 h 2336800"/>
              <a:gd name="connisteX3" fmla="*/ 3251200 w 3454400"/>
              <a:gd name="connsiteY3" fmla="*/ 2336800 h 2336800"/>
              <a:gd name="connisteX4" fmla="*/ 203200 w 3454400"/>
              <a:gd name="connsiteY4" fmla="*/ 2336800 h 2336800"/>
              <a:gd name="connisteX5" fmla="*/ 0 w 3454400"/>
              <a:gd name="connsiteY5" fmla="*/ 2133600 h 2336800"/>
              <a:gd name="connisteX6" fmla="*/ 0 w 3454400"/>
              <a:gd name="connsiteY6" fmla="*/ 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0"/>
                </a:moveTo>
                <a:lnTo>
                  <a:pt x="3454400" y="0"/>
                </a:lnTo>
                <a:lnTo>
                  <a:pt x="3454400" y="2133600"/>
                </a:lnTo>
                <a:cubicBezTo>
                  <a:pt x="3454400" y="2245824"/>
                  <a:pt x="3363424" y="2336800"/>
                  <a:pt x="32512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图片占位符 20"/>
          <p:cNvSpPr>
            <a:spLocks noGrp="1"/>
          </p:cNvSpPr>
          <p:nvPr>
            <p:ph type="pic" idx="16397" hasCustomPrompt="1"/>
            <p:custDataLst>
              <p:tags r:id="rId15"/>
            </p:custDataLst>
          </p:nvPr>
        </p:nvSpPr>
        <p:spPr>
          <a:xfrm>
            <a:off x="8128000" y="1524000"/>
            <a:ext cx="3454400" cy="2387600"/>
          </a:xfrm>
          <a:custGeom>
            <a:avLst/>
            <a:gdLst>
              <a:gd name="connisteX0" fmla="*/ 0 w 3454400"/>
              <a:gd name="connsiteY0" fmla="*/ 203200 h 2387600"/>
              <a:gd name="connisteX1" fmla="*/ 203200 w 3454400"/>
              <a:gd name="connsiteY1" fmla="*/ 0 h 2387600"/>
              <a:gd name="connisteX2" fmla="*/ 3251200 w 3454400"/>
              <a:gd name="connsiteY2" fmla="*/ 0 h 2387600"/>
              <a:gd name="connisteX3" fmla="*/ 3454400 w 3454400"/>
              <a:gd name="connsiteY3" fmla="*/ 203200 h 2387600"/>
              <a:gd name="connisteX4" fmla="*/ 3454400 w 3454400"/>
              <a:gd name="connsiteY4" fmla="*/ 2387600 h 2387600"/>
              <a:gd name="connisteX5" fmla="*/ 0 w 3454400"/>
              <a:gd name="connsiteY5" fmla="*/ 2387600 h 2387600"/>
              <a:gd name="connisteX6" fmla="*/ 0 w 3454400"/>
              <a:gd name="connsiteY6" fmla="*/ 20320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87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87600"/>
                </a:lnTo>
                <a:lnTo>
                  <a:pt x="0" y="23876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432800" y="42164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432800" y="4724400"/>
            <a:ext cx="2844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_29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73914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8610600" y="0"/>
            <a:ext cx="3581400" cy="6858000"/>
          </a:xfrm>
          <a:custGeom>
            <a:avLst/>
            <a:gdLst>
              <a:gd name="connisteX0" fmla="*/ 0 w 3581400"/>
              <a:gd name="connsiteY0" fmla="*/ 0 h 6858000"/>
              <a:gd name="connisteX1" fmla="*/ 3581400 w 3581400"/>
              <a:gd name="connsiteY1" fmla="*/ 0 h 6858000"/>
              <a:gd name="connisteX2" fmla="*/ 3581400 w 3581400"/>
              <a:gd name="connsiteY2" fmla="*/ 6858000 h 6858000"/>
              <a:gd name="connisteX3" fmla="*/ 0 w 3581400"/>
              <a:gd name="connsiteY3" fmla="*/ 6858000 h 6858000"/>
              <a:gd name="connisteX4" fmla="*/ 0 w 3581400"/>
              <a:gd name="connsiteY4" fmla="*/ 0 h 6858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pathLst>
              <a:path w="3581400" h="6858000">
                <a:moveTo>
                  <a:pt x="0" y="0"/>
                </a:moveTo>
                <a:lnTo>
                  <a:pt x="3581400" y="0"/>
                </a:lnTo>
                <a:lnTo>
                  <a:pt x="35814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3" hasCustomPrompt="1"/>
            <p:custDataLst>
              <p:tags r:id="rId7"/>
            </p:custDataLst>
          </p:nvPr>
        </p:nvSpPr>
        <p:spPr>
          <a:xfrm>
            <a:off x="609600" y="22860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762000" y="2286000"/>
            <a:ext cx="7239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762000" y="2794000"/>
            <a:ext cx="72390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609600" y="37084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762000" y="3708400"/>
            <a:ext cx="7239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762000" y="4216400"/>
            <a:ext cx="72390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9" name="装饰  8"/>
          <p:cNvSpPr>
            <a:spLocks noGrp="1"/>
          </p:cNvSpPr>
          <p:nvPr>
            <p:ph type="body" idx="16395" hasCustomPrompt="1"/>
            <p:custDataLst>
              <p:tags r:id="rId13"/>
            </p:custDataLst>
          </p:nvPr>
        </p:nvSpPr>
        <p:spPr>
          <a:xfrm>
            <a:off x="609600" y="51308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762000" y="5130800"/>
            <a:ext cx="7239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762000" y="5638800"/>
            <a:ext cx="72390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4_3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图片占位符 11"/>
          <p:cNvSpPr>
            <a:spLocks noGrp="1"/>
          </p:cNvSpPr>
          <p:nvPr>
            <p:ph type="pic" idx="16394" hasCustomPrompt="1"/>
            <p:custDataLst>
              <p:tags r:id="rId6"/>
            </p:custDataLst>
          </p:nvPr>
        </p:nvSpPr>
        <p:spPr>
          <a:xfrm>
            <a:off x="609600" y="2336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2082800" y="2235200"/>
            <a:ext cx="3784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2082800" y="2743200"/>
            <a:ext cx="37846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图片占位符 14"/>
          <p:cNvSpPr>
            <a:spLocks noGrp="1"/>
          </p:cNvSpPr>
          <p:nvPr>
            <p:ph type="pic" idx="16395" hasCustomPrompt="1"/>
            <p:custDataLst>
              <p:tags r:id="rId9"/>
            </p:custDataLst>
          </p:nvPr>
        </p:nvSpPr>
        <p:spPr>
          <a:xfrm>
            <a:off x="6324600" y="2336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7797800" y="2235200"/>
            <a:ext cx="3784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7797800" y="2743200"/>
            <a:ext cx="37846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8" name="图片占位符 17"/>
          <p:cNvSpPr>
            <a:spLocks noGrp="1"/>
          </p:cNvSpPr>
          <p:nvPr>
            <p:ph type="pic" idx="16396" hasCustomPrompt="1"/>
            <p:custDataLst>
              <p:tags r:id="rId12"/>
            </p:custDataLst>
          </p:nvPr>
        </p:nvSpPr>
        <p:spPr>
          <a:xfrm>
            <a:off x="609600" y="42164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2082800" y="4114800"/>
            <a:ext cx="3784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2082800" y="4622800"/>
            <a:ext cx="37846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1" name="图片占位符 20"/>
          <p:cNvSpPr>
            <a:spLocks noGrp="1"/>
          </p:cNvSpPr>
          <p:nvPr>
            <p:ph type="pic" idx="16397" hasCustomPrompt="1"/>
            <p:custDataLst>
              <p:tags r:id="rId15"/>
            </p:custDataLst>
          </p:nvPr>
        </p:nvSpPr>
        <p:spPr>
          <a:xfrm>
            <a:off x="6324600" y="42164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2" hasCustomPrompt="1"/>
            <p:custDataLst>
              <p:tags r:id="rId16"/>
            </p:custDataLst>
          </p:nvPr>
        </p:nvSpPr>
        <p:spPr>
          <a:xfrm>
            <a:off x="7797800" y="4114800"/>
            <a:ext cx="3784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3" hasCustomPrompt="1"/>
            <p:custDataLst>
              <p:tags r:id="rId17"/>
            </p:custDataLst>
          </p:nvPr>
        </p:nvSpPr>
        <p:spPr>
          <a:xfrm>
            <a:off x="7797800" y="4622800"/>
            <a:ext cx="37846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6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副标题 10"/>
          <p:cNvSpPr>
            <a:spLocks noGrp="1"/>
          </p:cNvSpPr>
          <p:nvPr>
            <p:ph type="subTitle" idx="16386" hasCustomPrompt="1"/>
            <p:custDataLst>
              <p:tags r:id="rId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12" name="标题 11"/>
          <p:cNvSpPr>
            <a:spLocks noGrp="1"/>
          </p:cNvSpPr>
          <p:nvPr>
            <p:ph type="ctrTitle" idx="16385" hasCustomPrompt="1"/>
            <p:custDataLst>
              <p:tags r:id="rId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4070350" y="14478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9" hasCustomPrompt="1"/>
            <p:custDataLst>
              <p:tags r:id="rId8"/>
            </p:custDataLst>
          </p:nvPr>
        </p:nvSpPr>
        <p:spPr>
          <a:xfrm>
            <a:off x="4851400" y="13716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5080000" y="12954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7994650" y="14478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400" hasCustomPrompt="1"/>
            <p:custDataLst>
              <p:tags r:id="rId11"/>
            </p:custDataLst>
          </p:nvPr>
        </p:nvSpPr>
        <p:spPr>
          <a:xfrm>
            <a:off x="8775700" y="13716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9004300" y="12954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2" hasCustomPrompt="1"/>
            <p:custDataLst>
              <p:tags r:id="rId13"/>
            </p:custDataLst>
          </p:nvPr>
        </p:nvSpPr>
        <p:spPr>
          <a:xfrm>
            <a:off x="4070350" y="31242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401" hasCustomPrompt="1"/>
            <p:custDataLst>
              <p:tags r:id="rId14"/>
            </p:custDataLst>
          </p:nvPr>
        </p:nvSpPr>
        <p:spPr>
          <a:xfrm>
            <a:off x="4851400" y="30480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5080000" y="29718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4" hasCustomPrompt="1"/>
            <p:custDataLst>
              <p:tags r:id="rId16"/>
            </p:custDataLst>
          </p:nvPr>
        </p:nvSpPr>
        <p:spPr>
          <a:xfrm>
            <a:off x="7994650" y="31242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23" name="装饰  2"/>
          <p:cNvSpPr>
            <a:spLocks noGrp="1"/>
          </p:cNvSpPr>
          <p:nvPr>
            <p:ph type="body" idx="16402" hasCustomPrompt="1"/>
            <p:custDataLst>
              <p:tags r:id="rId17"/>
            </p:custDataLst>
          </p:nvPr>
        </p:nvSpPr>
        <p:spPr>
          <a:xfrm>
            <a:off x="8775700" y="30480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4" name="文本占位符 23"/>
          <p:cNvSpPr>
            <a:spLocks noGrp="1"/>
          </p:cNvSpPr>
          <p:nvPr>
            <p:ph type="body" idx="16393" hasCustomPrompt="1"/>
            <p:custDataLst>
              <p:tags r:id="rId18"/>
            </p:custDataLst>
          </p:nvPr>
        </p:nvSpPr>
        <p:spPr>
          <a:xfrm>
            <a:off x="9004300" y="29718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96" hasCustomPrompt="1"/>
            <p:custDataLst>
              <p:tags r:id="rId19"/>
            </p:custDataLst>
          </p:nvPr>
        </p:nvSpPr>
        <p:spPr>
          <a:xfrm>
            <a:off x="4070350" y="48006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05</a:t>
            </a:r>
            <a:endParaRPr lang="zh-CN" altLang="en-US" smtClean="0"/>
          </a:p>
        </p:txBody>
      </p:sp>
      <p:sp>
        <p:nvSpPr>
          <p:cNvPr id="26" name="装饰  5"/>
          <p:cNvSpPr>
            <a:spLocks noGrp="1"/>
          </p:cNvSpPr>
          <p:nvPr>
            <p:ph type="body" idx="16403" hasCustomPrompt="1"/>
            <p:custDataLst>
              <p:tags r:id="rId20"/>
            </p:custDataLst>
          </p:nvPr>
        </p:nvSpPr>
        <p:spPr>
          <a:xfrm>
            <a:off x="4851400" y="47244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7" name="文本占位符 26"/>
          <p:cNvSpPr>
            <a:spLocks noGrp="1"/>
          </p:cNvSpPr>
          <p:nvPr>
            <p:ph type="body" idx="16395" hasCustomPrompt="1"/>
            <p:custDataLst>
              <p:tags r:id="rId21"/>
            </p:custDataLst>
          </p:nvPr>
        </p:nvSpPr>
        <p:spPr>
          <a:xfrm>
            <a:off x="5080000" y="46482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8" name="文本占位符 27"/>
          <p:cNvSpPr>
            <a:spLocks noGrp="1"/>
          </p:cNvSpPr>
          <p:nvPr>
            <p:ph type="body" idx="16398" hasCustomPrompt="1"/>
            <p:custDataLst>
              <p:tags r:id="rId22"/>
            </p:custDataLst>
          </p:nvPr>
        </p:nvSpPr>
        <p:spPr>
          <a:xfrm>
            <a:off x="7994650" y="48006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06</a:t>
            </a:r>
            <a:endParaRPr lang="zh-CN" altLang="en-US" smtClean="0"/>
          </a:p>
        </p:txBody>
      </p:sp>
      <p:sp>
        <p:nvSpPr>
          <p:cNvPr id="29" name="装饰  8"/>
          <p:cNvSpPr>
            <a:spLocks noGrp="1"/>
          </p:cNvSpPr>
          <p:nvPr>
            <p:ph type="body" idx="16404" hasCustomPrompt="1"/>
            <p:custDataLst>
              <p:tags r:id="rId23"/>
            </p:custDataLst>
          </p:nvPr>
        </p:nvSpPr>
        <p:spPr>
          <a:xfrm>
            <a:off x="8775700" y="47244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0" name="文本占位符 29"/>
          <p:cNvSpPr>
            <a:spLocks noGrp="1"/>
          </p:cNvSpPr>
          <p:nvPr>
            <p:ph type="body" idx="16397" hasCustomPrompt="1"/>
            <p:custDataLst>
              <p:tags r:id="rId24"/>
            </p:custDataLst>
          </p:nvPr>
        </p:nvSpPr>
        <p:spPr>
          <a:xfrm>
            <a:off x="9004300" y="46482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VCG21131000659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6095"/>
          </a:xfrm>
          <a:prstGeom prst="rect">
            <a:avLst/>
          </a:prstGeom>
        </p:spPr>
      </p:pic>
      <p:sp>
        <p:nvSpPr>
          <p:cNvPr id="6" name="标题 1"/>
          <p:cNvSpPr>
            <a:spLocks noGrp="1"/>
          </p:cNvSpPr>
          <p:nvPr userDrawn="1">
            <p:ph type="title" hasCustomPrompt="1"/>
            <p:custDataLst>
              <p:tags r:id="rId4"/>
            </p:custDataLst>
          </p:nvPr>
        </p:nvSpPr>
        <p:spPr>
          <a:xfrm>
            <a:off x="5132387" y="811262"/>
            <a:ext cx="1977755" cy="1081088"/>
          </a:xfrm>
        </p:spPr>
        <p:txBody>
          <a:bodyPr wrap="square" anchor="b">
            <a:normAutofit/>
          </a:bodyPr>
          <a:lstStyle>
            <a:lvl1pPr algn="ctr"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rgbClr val="FFF6F3"/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n-ea"/>
                <a:sym typeface="+mn-lt"/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9" name="灯片编号占位符 5"/>
          <p:cNvSpPr>
            <a:spLocks noGrp="1"/>
          </p:cNvSpPr>
          <p:nvPr userDrawn="1"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 userDrawn="1"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 userDrawn="1"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95960" y="1301750"/>
            <a:ext cx="5323840" cy="487585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301750"/>
            <a:ext cx="5323840" cy="487585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8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3" hasCustomPrompt="1"/>
            <p:custDataLst>
              <p:tags r:id="rId5"/>
            </p:custDataLst>
          </p:nvPr>
        </p:nvSpPr>
        <p:spPr>
          <a:xfrm>
            <a:off x="695960" y="1301750"/>
            <a:ext cx="10799088" cy="405553"/>
          </a:xfrm>
        </p:spPr>
        <p:txBody>
          <a:bodyPr/>
          <a:lstStyle>
            <a:lvl5pPr>
              <a:buNone/>
              <a:defRPr/>
            </a:lvl5pPr>
          </a:lstStyle>
          <a:p>
            <a:pPr lvl="0"/>
            <a:r>
              <a:rPr lang="zh-CN" altLang="en-US" smtClean="0"/>
              <a:t>单击此处编辑副标题</a:t>
            </a:r>
            <a:endParaRPr lang="zh-CN" altLang="en-US" smtClean="0"/>
          </a:p>
        </p:txBody>
      </p:sp>
      <p:sp>
        <p:nvSpPr>
          <p:cNvPr id="7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封面页_1_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4" descr="VCG211310006599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6095"/>
          </a:xfrm>
          <a:prstGeom prst="rect">
            <a:avLst/>
          </a:prstGeom>
        </p:spPr>
      </p:pic>
      <p:cxnSp>
        <p:nvCxnSpPr>
          <p:cNvPr id="8" name="直接连接符 5"/>
          <p:cNvCxnSpPr/>
          <p:nvPr userDrawn="1">
            <p:custDataLst>
              <p:tags r:id="rId4"/>
            </p:custDataLst>
          </p:nvPr>
        </p:nvCxnSpPr>
        <p:spPr>
          <a:xfrm rot="5400000" flipH="1" flipV="1">
            <a:off x="-379095" y="3653790"/>
            <a:ext cx="4876165" cy="0"/>
          </a:xfrm>
          <a:prstGeom prst="line">
            <a:avLst/>
          </a:prstGeom>
          <a:ln w="12700"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accent1"/>
                </a:gs>
              </a:gsLst>
              <a:lin ang="420000" scaled="1"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6"/>
          <p:cNvSpPr/>
          <p:nvPr userDrawn="1">
            <p:custDataLst>
              <p:tags r:id="rId5"/>
            </p:custDataLst>
          </p:nvPr>
        </p:nvSpPr>
        <p:spPr>
          <a:xfrm flipH="1" flipV="1">
            <a:off x="2015490" y="1136015"/>
            <a:ext cx="88265" cy="8001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汉仪大宋简" panose="02010600000101010101" charset="-122"/>
              <a:ea typeface="汉仪大宋简" panose="02010600000101010101" charset="-122"/>
              <a:cs typeface="汉仪大宋简" panose="02010600000101010101" charset="-122"/>
            </a:endParaRPr>
          </a:p>
        </p:txBody>
      </p:sp>
      <p:cxnSp>
        <p:nvCxnSpPr>
          <p:cNvPr id="20" name="直接连接符 19"/>
          <p:cNvCxnSpPr/>
          <p:nvPr userDrawn="1">
            <p:custDataLst>
              <p:tags r:id="rId6"/>
            </p:custDataLst>
          </p:nvPr>
        </p:nvCxnSpPr>
        <p:spPr>
          <a:xfrm rot="5400000" flipH="1" flipV="1">
            <a:off x="-1128395" y="4187190"/>
            <a:ext cx="4876165" cy="0"/>
          </a:xfrm>
          <a:prstGeom prst="line">
            <a:avLst/>
          </a:prstGeom>
          <a:ln w="12700"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accent1"/>
                </a:gs>
              </a:gsLst>
              <a:lin ang="420000" scaled="1"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椭圆 20"/>
          <p:cNvSpPr/>
          <p:nvPr userDrawn="1">
            <p:custDataLst>
              <p:tags r:id="rId7"/>
            </p:custDataLst>
          </p:nvPr>
        </p:nvSpPr>
        <p:spPr>
          <a:xfrm flipH="1" flipV="1">
            <a:off x="1266190" y="1669415"/>
            <a:ext cx="88265" cy="8001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汉仪大宋简" panose="02010600000101010101" charset="-122"/>
              <a:ea typeface="汉仪大宋简" panose="02010600000101010101" charset="-122"/>
              <a:cs typeface="汉仪大宋简" panose="02010600000101010101" charset="-122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2145771" y="1981200"/>
            <a:ext cx="78750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20XX YEAR</a:t>
            </a:r>
            <a:endParaRPr lang="zh-CN" altLang="en-US" smtClean="0"/>
          </a:p>
        </p:txBody>
      </p:sp>
      <p:sp>
        <p:nvSpPr>
          <p:cNvPr id="14" name="Title 13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1903677" y="2489200"/>
            <a:ext cx="8384646" cy="18796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spcBef>
                <a:spcPct val="0"/>
              </a:spcBef>
              <a:spcAft>
                <a:spcPct val="0"/>
              </a:spcAft>
              <a:buNone/>
              <a:defRPr sz="6000" b="1" spc="0">
                <a:gradFill>
                  <a:gsLst>
                    <a:gs pos="0">
                      <a:schemeClr val="lt1"/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</a:defRPr>
            </a:lvl1pPr>
          </a:lstStyle>
          <a:p>
            <a:r>
              <a:rPr lang="zh-CN" altLang="en-US"/>
              <a:t>单击此处添加文档标题</a:t>
            </a:r>
            <a:endParaRPr lang="zh-CN" alt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idx="16387" hasCustomPrompt="1"/>
            <p:custDataLst>
              <p:tags r:id="rId10"/>
            </p:custDataLst>
          </p:nvPr>
        </p:nvSpPr>
        <p:spPr>
          <a:xfrm>
            <a:off x="4812859" y="4419600"/>
            <a:ext cx="2540882" cy="533400"/>
          </a:xfrm>
          <a:noFill/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 sz="20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BY WPS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章节页_1_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4" descr="VCG21131000659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11745" t="2102" r="11583" b="22138"/>
          <a:stretch>
            <a:fillRect/>
          </a:stretch>
        </p:blipFill>
        <p:spPr>
          <a:xfrm>
            <a:off x="635" y="0"/>
            <a:ext cx="12191365" cy="6858000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ctrTitle" idx="16385" hasCustomPrompt="1"/>
            <p:custDataLst>
              <p:tags r:id="rId4"/>
            </p:custDataLst>
          </p:nvPr>
        </p:nvSpPr>
        <p:spPr>
          <a:xfrm>
            <a:off x="1903942" y="3530600"/>
            <a:ext cx="8384117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spcBef>
                <a:spcPct val="0"/>
              </a:spcBef>
              <a:spcAft>
                <a:spcPct val="0"/>
              </a:spcAft>
              <a:buNone/>
              <a:defRPr sz="4800" b="0" spc="0">
                <a:gradFill>
                  <a:gsLst>
                    <a:gs pos="0">
                      <a:schemeClr val="lt1"/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</a:defRPr>
            </a:lvl1pPr>
          </a:lstStyle>
          <a:p>
            <a:r>
              <a:rPr lang="zh-CN" altLang="en-US"/>
              <a:t>单击此处添加章节标题</a:t>
            </a:r>
            <a:endParaRPr lang="zh-CN" alt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5332413" y="1905000"/>
            <a:ext cx="1527175" cy="1524000"/>
          </a:xfrm>
          <a:noFill/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7200" b="1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结束页_1_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VCG211310006599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6095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>
            <p:custDataLst>
              <p:tags r:id="rId4"/>
            </p:custDataLst>
          </p:nvPr>
        </p:nvCxnSpPr>
        <p:spPr>
          <a:xfrm rot="5400000" flipH="1" flipV="1">
            <a:off x="-379095" y="3653790"/>
            <a:ext cx="4876165" cy="0"/>
          </a:xfrm>
          <a:prstGeom prst="line">
            <a:avLst/>
          </a:prstGeom>
          <a:ln w="12700"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accent1"/>
                </a:gs>
              </a:gsLst>
              <a:lin ang="420000" scaled="1"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 userDrawn="1">
            <p:custDataLst>
              <p:tags r:id="rId5"/>
            </p:custDataLst>
          </p:nvPr>
        </p:nvSpPr>
        <p:spPr>
          <a:xfrm flipH="1" flipV="1">
            <a:off x="2015490" y="1136015"/>
            <a:ext cx="88265" cy="8001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汉仪大宋简" panose="02010600000101010101" charset="-122"/>
              <a:ea typeface="汉仪大宋简" panose="02010600000101010101" charset="-122"/>
              <a:cs typeface="汉仪大宋简" panose="02010600000101010101" charset="-122"/>
            </a:endParaRPr>
          </a:p>
        </p:txBody>
      </p:sp>
      <p:cxnSp>
        <p:nvCxnSpPr>
          <p:cNvPr id="17" name="直接连接符 16"/>
          <p:cNvCxnSpPr/>
          <p:nvPr userDrawn="1">
            <p:custDataLst>
              <p:tags r:id="rId6"/>
            </p:custDataLst>
          </p:nvPr>
        </p:nvCxnSpPr>
        <p:spPr>
          <a:xfrm rot="5400000" flipH="1" flipV="1">
            <a:off x="7391400" y="3008630"/>
            <a:ext cx="4876165" cy="0"/>
          </a:xfrm>
          <a:prstGeom prst="line">
            <a:avLst/>
          </a:prstGeom>
          <a:ln w="12700"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accent1"/>
                </a:gs>
              </a:gsLst>
              <a:lin ang="420000" scaled="1"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椭圆 17"/>
          <p:cNvSpPr/>
          <p:nvPr userDrawn="1">
            <p:custDataLst>
              <p:tags r:id="rId7"/>
            </p:custDataLst>
          </p:nvPr>
        </p:nvSpPr>
        <p:spPr>
          <a:xfrm flipH="1" flipV="1">
            <a:off x="9785985" y="490855"/>
            <a:ext cx="88265" cy="8001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汉仪大宋简" panose="02010600000101010101" charset="-122"/>
              <a:ea typeface="汉仪大宋简" panose="02010600000101010101" charset="-122"/>
              <a:cs typeface="汉仪大宋简" panose="02010600000101010101" charset="-122"/>
            </a:endParaRPr>
          </a:p>
        </p:txBody>
      </p:sp>
      <p:cxnSp>
        <p:nvCxnSpPr>
          <p:cNvPr id="20" name="直接连接符 19"/>
          <p:cNvCxnSpPr/>
          <p:nvPr userDrawn="1">
            <p:custDataLst>
              <p:tags r:id="rId8"/>
            </p:custDataLst>
          </p:nvPr>
        </p:nvCxnSpPr>
        <p:spPr>
          <a:xfrm rot="5400000" flipH="1" flipV="1">
            <a:off x="-1128395" y="4187190"/>
            <a:ext cx="4876165" cy="0"/>
          </a:xfrm>
          <a:prstGeom prst="line">
            <a:avLst/>
          </a:prstGeom>
          <a:ln w="12700"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accent1"/>
                </a:gs>
              </a:gsLst>
              <a:lin ang="420000" scaled="1"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椭圆 20"/>
          <p:cNvSpPr/>
          <p:nvPr userDrawn="1">
            <p:custDataLst>
              <p:tags r:id="rId9"/>
            </p:custDataLst>
          </p:nvPr>
        </p:nvSpPr>
        <p:spPr>
          <a:xfrm flipH="1" flipV="1">
            <a:off x="1266190" y="1669415"/>
            <a:ext cx="88265" cy="8001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汉仪大宋简" panose="02010600000101010101" charset="-122"/>
              <a:ea typeface="汉仪大宋简" panose="02010600000101010101" charset="-122"/>
              <a:cs typeface="汉仪大宋简" panose="02010600000101010101" charset="-122"/>
            </a:endParaRPr>
          </a:p>
        </p:txBody>
      </p:sp>
      <p:sp>
        <p:nvSpPr>
          <p:cNvPr id="11" name="Subtitle 10"/>
          <p:cNvSpPr>
            <a:spLocks noGrp="1"/>
          </p:cNvSpPr>
          <p:nvPr>
            <p:ph type="subTitle" idx="16386" hasCustomPrompt="1"/>
            <p:custDataLst>
              <p:tags r:id="rId10"/>
            </p:custDataLst>
          </p:nvPr>
        </p:nvSpPr>
        <p:spPr>
          <a:xfrm>
            <a:off x="3364971" y="2667000"/>
            <a:ext cx="54493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THE END</a:t>
            </a:r>
            <a:endParaRPr lang="zh-CN" altLang="en-US"/>
          </a:p>
        </p:txBody>
      </p:sp>
      <p:sp>
        <p:nvSpPr>
          <p:cNvPr id="12" name="Title 11"/>
          <p:cNvSpPr>
            <a:spLocks noGrp="1"/>
          </p:cNvSpPr>
          <p:nvPr>
            <p:ph type="ctrTitle" idx="16385" hasCustomPrompt="1"/>
            <p:custDataLst>
              <p:tags r:id="rId11"/>
            </p:custDataLst>
          </p:nvPr>
        </p:nvSpPr>
        <p:spPr>
          <a:xfrm>
            <a:off x="3364089" y="3175000"/>
            <a:ext cx="5451122" cy="1016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spcBef>
                <a:spcPct val="0"/>
              </a:spcBef>
              <a:spcAft>
                <a:spcPct val="0"/>
              </a:spcAft>
              <a:buNone/>
              <a:defRPr sz="6400" b="1" spc="0">
                <a:gradFill>
                  <a:gsLst>
                    <a:gs pos="0">
                      <a:schemeClr val="lt1"/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</a:defRPr>
            </a:lvl1pPr>
          </a:lstStyle>
          <a:p>
            <a:r>
              <a:rPr lang="zh-CN" altLang="en-US"/>
              <a:t>谢谢观看</a:t>
            </a:r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-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7826305" hasCustomPrompt="1"/>
            <p:custDataLst>
              <p:tags r:id="rId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12" name="Title 11"/>
          <p:cNvSpPr>
            <a:spLocks noGrp="1"/>
          </p:cNvSpPr>
          <p:nvPr>
            <p:ph type="ctrTitle" idx="17826049" hasCustomPrompt="1"/>
            <p:custDataLst>
              <p:tags r:id="rId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319883777" hasCustomPrompt="1"/>
            <p:custDataLst>
              <p:tags r:id="rId7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319883522" hasCustomPrompt="1"/>
            <p:custDataLst>
              <p:tags r:id="rId8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Text Placeholder 14"/>
          <p:cNvSpPr>
            <a:spLocks noGrp="1"/>
          </p:cNvSpPr>
          <p:nvPr>
            <p:ph type="body" idx="51446017" hasCustomPrompt="1"/>
            <p:custDataLst>
              <p:tags r:id="rId9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idx="319949313" hasCustomPrompt="1"/>
            <p:custDataLst>
              <p:tags r:id="rId10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319949058" hasCustomPrompt="1"/>
            <p:custDataLst>
              <p:tags r:id="rId11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Text Placeholder 17"/>
          <p:cNvSpPr>
            <a:spLocks noGrp="1"/>
          </p:cNvSpPr>
          <p:nvPr>
            <p:ph type="body" idx="51511553" hasCustomPrompt="1"/>
            <p:custDataLst>
              <p:tags r:id="rId12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Text Placeholder 18"/>
          <p:cNvSpPr>
            <a:spLocks noGrp="1"/>
          </p:cNvSpPr>
          <p:nvPr>
            <p:ph type="body" idx="320014849" hasCustomPrompt="1"/>
            <p:custDataLst>
              <p:tags r:id="rId13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320014594" hasCustomPrompt="1"/>
            <p:custDataLst>
              <p:tags r:id="rId14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idx="51577089" hasCustomPrompt="1"/>
            <p:custDataLst>
              <p:tags r:id="rId15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320080385" hasCustomPrompt="1"/>
            <p:custDataLst>
              <p:tags r:id="rId16"/>
            </p:custDataLst>
          </p:nvPr>
        </p:nvSpPr>
        <p:spPr>
          <a:xfrm>
            <a:off x="79946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23" name="装饰  2"/>
          <p:cNvSpPr>
            <a:spLocks noGrp="1"/>
          </p:cNvSpPr>
          <p:nvPr>
            <p:ph type="body" idx="320080130" hasCustomPrompt="1"/>
            <p:custDataLst>
              <p:tags r:id="rId17"/>
            </p:custDataLst>
          </p:nvPr>
        </p:nvSpPr>
        <p:spPr>
          <a:xfrm>
            <a:off x="87757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4" name="Text Placeholder 23"/>
          <p:cNvSpPr>
            <a:spLocks noGrp="1"/>
          </p:cNvSpPr>
          <p:nvPr>
            <p:ph type="body" idx="51642625" hasCustomPrompt="1"/>
            <p:custDataLst>
              <p:tags r:id="rId18"/>
            </p:custDataLst>
          </p:nvPr>
        </p:nvSpPr>
        <p:spPr>
          <a:xfrm>
            <a:off x="90043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56" y="482457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584" y="1523857"/>
            <a:ext cx="5257842" cy="47244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22060" y="1524000"/>
            <a:ext cx="5266690" cy="47244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5" name="灯片编号占位符 14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56" y="482601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7060" y="1524000"/>
            <a:ext cx="5257842" cy="914407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540000"/>
            <a:ext cx="5257800" cy="370843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324411" y="1523712"/>
            <a:ext cx="5257842" cy="914407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324600" y="2540000"/>
            <a:ext cx="5257800" cy="370843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9" name="日期占位符 18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20" name="页脚占位符 19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1" name="灯片编号占位符 20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300" y="6314440"/>
            <a:ext cx="2709545" cy="31686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56" y="482473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84" y="609457"/>
            <a:ext cx="355602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772660" y="609600"/>
            <a:ext cx="6807254" cy="5638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2311400"/>
            <a:ext cx="3556000" cy="393703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页脚占位符 29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31" name="灯片编号占位符 30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2" name="日期占位符 3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547860" y="609600"/>
            <a:ext cx="2032016" cy="563884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8636069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39" Type="http://schemas.openxmlformats.org/officeDocument/2006/relationships/tags" Target="../tags/tag387.xml"/><Relationship Id="rId38" Type="http://schemas.openxmlformats.org/officeDocument/2006/relationships/tags" Target="../tags/tag386.xml"/><Relationship Id="rId37" Type="http://schemas.openxmlformats.org/officeDocument/2006/relationships/tags" Target="../tags/tag385.xml"/><Relationship Id="rId36" Type="http://schemas.openxmlformats.org/officeDocument/2006/relationships/tags" Target="../tags/tag384.xml"/><Relationship Id="rId35" Type="http://schemas.openxmlformats.org/officeDocument/2006/relationships/tags" Target="../tags/tag383.xml"/><Relationship Id="rId34" Type="http://schemas.openxmlformats.org/officeDocument/2006/relationships/tags" Target="../tags/tag382.xml"/><Relationship Id="rId33" Type="http://schemas.openxmlformats.org/officeDocument/2006/relationships/tags" Target="../tags/tag381.xml"/><Relationship Id="rId32" Type="http://schemas.openxmlformats.org/officeDocument/2006/relationships/image" Target="../media/image2.jpeg"/><Relationship Id="rId31" Type="http://schemas.openxmlformats.org/officeDocument/2006/relationships/tags" Target="../tags/tag380.xml"/><Relationship Id="rId30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3.xml"/><Relationship Id="rId29" Type="http://schemas.openxmlformats.org/officeDocument/2006/relationships/slideLayout" Target="../slideLayouts/slideLayout39.xml"/><Relationship Id="rId28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1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56" y="482473"/>
            <a:ext cx="10972888" cy="7112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56" y="1524000"/>
            <a:ext cx="10972888" cy="47244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altLang="zh-CN" dirty="0"/>
          </a:p>
          <a:p>
            <a:pPr lvl="5"/>
            <a:r>
              <a:rPr lang="zh-CN" altLang="en-US" dirty="0"/>
              <a:t>第六级</a:t>
            </a:r>
            <a:endParaRPr lang="en-US" altLang="zh-CN" dirty="0"/>
          </a:p>
          <a:p>
            <a:pPr marL="2971800" marR="0" lvl="6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第七级</a:t>
            </a:r>
            <a:endParaRPr lang="en-US" altLang="zh-CN" dirty="0"/>
          </a:p>
          <a:p>
            <a:pPr marL="3429000" marR="0" lvl="7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第八级</a:t>
            </a:r>
            <a:endParaRPr lang="en-US" altLang="zh-CN" dirty="0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第九级</a:t>
            </a:r>
            <a:endParaRPr lang="en-US" altLang="zh-CN" dirty="0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altLang="zh-CN" dirty="0"/>
          </a:p>
          <a:p>
            <a:pPr lvl="5"/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0VCG211310006599"/>
          <p:cNvPicPr>
            <a:picLocks noChangeAspect="1"/>
          </p:cNvPicPr>
          <p:nvPr userDrawn="1">
            <p:custDataLst>
              <p:tags r:id="rId31"/>
            </p:custDataLst>
          </p:nvPr>
        </p:nvPicPr>
        <p:blipFill>
          <a:blip r:embed="rId32">
            <a:alphaModFix amt="15000"/>
          </a:blip>
          <a:stretch>
            <a:fillRect/>
          </a:stretch>
        </p:blipFill>
        <p:spPr>
          <a:xfrm>
            <a:off x="0" y="0"/>
            <a:ext cx="12192000" cy="6856095"/>
          </a:xfrm>
          <a:prstGeom prst="rect">
            <a:avLst/>
          </a:prstGeom>
        </p:spPr>
      </p:pic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33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3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35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6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37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3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39"/>
    </p:custDataLst>
  </p:cSld>
  <p:clrMap bg1="dk1" tx1="lt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689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u="none" kern="1200" spc="0">
          <a:gradFill>
            <a:gsLst>
              <a:gs pos="0">
                <a:schemeClr val="tx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6060000" scaled="0"/>
          </a:gradFill>
          <a:effectLst/>
          <a:uFill>
            <a:solidFill>
              <a:prstClr val="black"/>
            </a:solidFill>
          </a:uFill>
          <a:latin typeface="+mj-lt"/>
          <a:ea typeface="+mj-ea"/>
          <a:cs typeface="+mj-cs"/>
        </a:defRPr>
      </a:lvl1pPr>
    </p:titleStyle>
    <p:bodyStyle>
      <a:lvl1pPr marL="228600" indent="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20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8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8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8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tags" Target="../tags/tag389.xml"/><Relationship Id="rId1" Type="http://schemas.openxmlformats.org/officeDocument/2006/relationships/tags" Target="../tags/tag388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8.xml"/><Relationship Id="rId3" Type="http://schemas.openxmlformats.org/officeDocument/2006/relationships/tags" Target="../tags/tag485.xml"/><Relationship Id="rId2" Type="http://schemas.openxmlformats.org/officeDocument/2006/relationships/tags" Target="../tags/tag484.xml"/><Relationship Id="rId1" Type="http://schemas.openxmlformats.org/officeDocument/2006/relationships/tags" Target="../tags/tag483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8" Type="http://schemas.openxmlformats.org/officeDocument/2006/relationships/tags" Target="../tags/tag493.xml"/><Relationship Id="rId7" Type="http://schemas.openxmlformats.org/officeDocument/2006/relationships/tags" Target="../tags/tag492.xml"/><Relationship Id="rId6" Type="http://schemas.openxmlformats.org/officeDocument/2006/relationships/tags" Target="../tags/tag491.xml"/><Relationship Id="rId5" Type="http://schemas.openxmlformats.org/officeDocument/2006/relationships/tags" Target="../tags/tag490.xml"/><Relationship Id="rId4" Type="http://schemas.openxmlformats.org/officeDocument/2006/relationships/tags" Target="../tags/tag489.xml"/><Relationship Id="rId3" Type="http://schemas.openxmlformats.org/officeDocument/2006/relationships/tags" Target="../tags/tag488.xml"/><Relationship Id="rId2" Type="http://schemas.openxmlformats.org/officeDocument/2006/relationships/tags" Target="../tags/tag487.xml"/><Relationship Id="rId1" Type="http://schemas.openxmlformats.org/officeDocument/2006/relationships/tags" Target="../tags/tag486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502.xml"/><Relationship Id="rId8" Type="http://schemas.openxmlformats.org/officeDocument/2006/relationships/tags" Target="../tags/tag501.xml"/><Relationship Id="rId7" Type="http://schemas.openxmlformats.org/officeDocument/2006/relationships/tags" Target="../tags/tag500.xml"/><Relationship Id="rId6" Type="http://schemas.openxmlformats.org/officeDocument/2006/relationships/tags" Target="../tags/tag499.xml"/><Relationship Id="rId5" Type="http://schemas.openxmlformats.org/officeDocument/2006/relationships/tags" Target="../tags/tag498.xml"/><Relationship Id="rId4" Type="http://schemas.openxmlformats.org/officeDocument/2006/relationships/tags" Target="../tags/tag497.xml"/><Relationship Id="rId3" Type="http://schemas.openxmlformats.org/officeDocument/2006/relationships/tags" Target="../tags/tag496.xml"/><Relationship Id="rId2" Type="http://schemas.openxmlformats.org/officeDocument/2006/relationships/tags" Target="../tags/tag495.xml"/><Relationship Id="rId12" Type="http://schemas.openxmlformats.org/officeDocument/2006/relationships/slideLayout" Target="../slideLayouts/slideLayout21.xml"/><Relationship Id="rId11" Type="http://schemas.openxmlformats.org/officeDocument/2006/relationships/tags" Target="../tags/tag504.xml"/><Relationship Id="rId10" Type="http://schemas.openxmlformats.org/officeDocument/2006/relationships/tags" Target="../tags/tag503.xml"/><Relationship Id="rId1" Type="http://schemas.openxmlformats.org/officeDocument/2006/relationships/tags" Target="../tags/tag494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8.xml"/><Relationship Id="rId3" Type="http://schemas.openxmlformats.org/officeDocument/2006/relationships/tags" Target="../tags/tag507.xml"/><Relationship Id="rId2" Type="http://schemas.openxmlformats.org/officeDocument/2006/relationships/tags" Target="../tags/tag506.xml"/><Relationship Id="rId1" Type="http://schemas.openxmlformats.org/officeDocument/2006/relationships/tags" Target="../tags/tag505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516.xml"/><Relationship Id="rId8" Type="http://schemas.openxmlformats.org/officeDocument/2006/relationships/tags" Target="../tags/tag515.xml"/><Relationship Id="rId7" Type="http://schemas.openxmlformats.org/officeDocument/2006/relationships/tags" Target="../tags/tag514.xml"/><Relationship Id="rId6" Type="http://schemas.openxmlformats.org/officeDocument/2006/relationships/tags" Target="../tags/tag513.xml"/><Relationship Id="rId5" Type="http://schemas.openxmlformats.org/officeDocument/2006/relationships/tags" Target="../tags/tag512.xml"/><Relationship Id="rId4" Type="http://schemas.openxmlformats.org/officeDocument/2006/relationships/tags" Target="../tags/tag511.xml"/><Relationship Id="rId3" Type="http://schemas.openxmlformats.org/officeDocument/2006/relationships/tags" Target="../tags/tag510.xml"/><Relationship Id="rId2" Type="http://schemas.openxmlformats.org/officeDocument/2006/relationships/tags" Target="../tags/tag509.xml"/><Relationship Id="rId11" Type="http://schemas.openxmlformats.org/officeDocument/2006/relationships/slideLayout" Target="../slideLayouts/slideLayout20.xml"/><Relationship Id="rId10" Type="http://schemas.openxmlformats.org/officeDocument/2006/relationships/tags" Target="../tags/tag517.xml"/><Relationship Id="rId1" Type="http://schemas.openxmlformats.org/officeDocument/2006/relationships/tags" Target="../tags/tag508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525.xml"/><Relationship Id="rId8" Type="http://schemas.openxmlformats.org/officeDocument/2006/relationships/tags" Target="../tags/tag524.xml"/><Relationship Id="rId7" Type="http://schemas.openxmlformats.org/officeDocument/2006/relationships/tags" Target="../tags/tag523.xml"/><Relationship Id="rId6" Type="http://schemas.openxmlformats.org/officeDocument/2006/relationships/tags" Target="../tags/tag522.xml"/><Relationship Id="rId5" Type="http://schemas.openxmlformats.org/officeDocument/2006/relationships/tags" Target="../tags/tag521.xml"/><Relationship Id="rId4" Type="http://schemas.openxmlformats.org/officeDocument/2006/relationships/tags" Target="../tags/tag520.xml"/><Relationship Id="rId3" Type="http://schemas.openxmlformats.org/officeDocument/2006/relationships/image" Target="../media/image18.jpeg"/><Relationship Id="rId2" Type="http://schemas.openxmlformats.org/officeDocument/2006/relationships/tags" Target="../tags/tag519.xml"/><Relationship Id="rId14" Type="http://schemas.openxmlformats.org/officeDocument/2006/relationships/slideLayout" Target="../slideLayouts/slideLayout19.xml"/><Relationship Id="rId13" Type="http://schemas.openxmlformats.org/officeDocument/2006/relationships/tags" Target="../tags/tag529.xml"/><Relationship Id="rId12" Type="http://schemas.openxmlformats.org/officeDocument/2006/relationships/tags" Target="../tags/tag528.xml"/><Relationship Id="rId11" Type="http://schemas.openxmlformats.org/officeDocument/2006/relationships/tags" Target="../tags/tag527.xml"/><Relationship Id="rId10" Type="http://schemas.openxmlformats.org/officeDocument/2006/relationships/tags" Target="../tags/tag526.xml"/><Relationship Id="rId1" Type="http://schemas.openxmlformats.org/officeDocument/2006/relationships/tags" Target="../tags/tag518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jpeg"/><Relationship Id="rId8" Type="http://schemas.openxmlformats.org/officeDocument/2006/relationships/tags" Target="../tags/tag536.xml"/><Relationship Id="rId7" Type="http://schemas.openxmlformats.org/officeDocument/2006/relationships/tags" Target="../tags/tag535.xml"/><Relationship Id="rId6" Type="http://schemas.openxmlformats.org/officeDocument/2006/relationships/tags" Target="../tags/tag534.xml"/><Relationship Id="rId5" Type="http://schemas.openxmlformats.org/officeDocument/2006/relationships/tags" Target="../tags/tag533.xml"/><Relationship Id="rId4" Type="http://schemas.openxmlformats.org/officeDocument/2006/relationships/image" Target="../media/image19.jpeg"/><Relationship Id="rId3" Type="http://schemas.openxmlformats.org/officeDocument/2006/relationships/tags" Target="../tags/tag532.xml"/><Relationship Id="rId2" Type="http://schemas.openxmlformats.org/officeDocument/2006/relationships/tags" Target="../tags/tag531.xml"/><Relationship Id="rId18" Type="http://schemas.openxmlformats.org/officeDocument/2006/relationships/slideLayout" Target="../slideLayouts/slideLayout18.xml"/><Relationship Id="rId17" Type="http://schemas.openxmlformats.org/officeDocument/2006/relationships/tags" Target="../tags/tag543.xml"/><Relationship Id="rId16" Type="http://schemas.openxmlformats.org/officeDocument/2006/relationships/tags" Target="../tags/tag542.xml"/><Relationship Id="rId15" Type="http://schemas.openxmlformats.org/officeDocument/2006/relationships/tags" Target="../tags/tag541.xml"/><Relationship Id="rId14" Type="http://schemas.openxmlformats.org/officeDocument/2006/relationships/image" Target="../media/image21.jpeg"/><Relationship Id="rId13" Type="http://schemas.openxmlformats.org/officeDocument/2006/relationships/tags" Target="../tags/tag540.xml"/><Relationship Id="rId12" Type="http://schemas.openxmlformats.org/officeDocument/2006/relationships/tags" Target="../tags/tag539.xml"/><Relationship Id="rId11" Type="http://schemas.openxmlformats.org/officeDocument/2006/relationships/tags" Target="../tags/tag538.xml"/><Relationship Id="rId10" Type="http://schemas.openxmlformats.org/officeDocument/2006/relationships/tags" Target="../tags/tag537.xml"/><Relationship Id="rId1" Type="http://schemas.openxmlformats.org/officeDocument/2006/relationships/tags" Target="../tags/tag530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jpeg"/><Relationship Id="rId8" Type="http://schemas.openxmlformats.org/officeDocument/2006/relationships/tags" Target="../tags/tag550.xml"/><Relationship Id="rId7" Type="http://schemas.openxmlformats.org/officeDocument/2006/relationships/tags" Target="../tags/tag549.xml"/><Relationship Id="rId6" Type="http://schemas.openxmlformats.org/officeDocument/2006/relationships/tags" Target="../tags/tag548.xml"/><Relationship Id="rId5" Type="http://schemas.openxmlformats.org/officeDocument/2006/relationships/tags" Target="../tags/tag547.xml"/><Relationship Id="rId4" Type="http://schemas.openxmlformats.org/officeDocument/2006/relationships/image" Target="../media/image22.jpeg"/><Relationship Id="rId3" Type="http://schemas.openxmlformats.org/officeDocument/2006/relationships/tags" Target="../tags/tag546.xml"/><Relationship Id="rId2" Type="http://schemas.openxmlformats.org/officeDocument/2006/relationships/tags" Target="../tags/tag545.xml"/><Relationship Id="rId18" Type="http://schemas.openxmlformats.org/officeDocument/2006/relationships/slideLayout" Target="../slideLayouts/slideLayout17.xml"/><Relationship Id="rId17" Type="http://schemas.openxmlformats.org/officeDocument/2006/relationships/tags" Target="../tags/tag557.xml"/><Relationship Id="rId16" Type="http://schemas.openxmlformats.org/officeDocument/2006/relationships/tags" Target="../tags/tag556.xml"/><Relationship Id="rId15" Type="http://schemas.openxmlformats.org/officeDocument/2006/relationships/tags" Target="../tags/tag555.xml"/><Relationship Id="rId14" Type="http://schemas.openxmlformats.org/officeDocument/2006/relationships/image" Target="../media/image24.jpeg"/><Relationship Id="rId13" Type="http://schemas.openxmlformats.org/officeDocument/2006/relationships/tags" Target="../tags/tag554.xml"/><Relationship Id="rId12" Type="http://schemas.openxmlformats.org/officeDocument/2006/relationships/tags" Target="../tags/tag553.xml"/><Relationship Id="rId11" Type="http://schemas.openxmlformats.org/officeDocument/2006/relationships/tags" Target="../tags/tag552.xml"/><Relationship Id="rId10" Type="http://schemas.openxmlformats.org/officeDocument/2006/relationships/tags" Target="../tags/tag551.xml"/><Relationship Id="rId1" Type="http://schemas.openxmlformats.org/officeDocument/2006/relationships/tags" Target="../tags/tag544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8.xml"/><Relationship Id="rId3" Type="http://schemas.openxmlformats.org/officeDocument/2006/relationships/tags" Target="../tags/tag560.xml"/><Relationship Id="rId2" Type="http://schemas.openxmlformats.org/officeDocument/2006/relationships/tags" Target="../tags/tag559.xml"/><Relationship Id="rId1" Type="http://schemas.openxmlformats.org/officeDocument/2006/relationships/tags" Target="../tags/tag558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568.xml"/><Relationship Id="rId8" Type="http://schemas.openxmlformats.org/officeDocument/2006/relationships/tags" Target="../tags/tag567.xml"/><Relationship Id="rId7" Type="http://schemas.openxmlformats.org/officeDocument/2006/relationships/tags" Target="../tags/tag566.xml"/><Relationship Id="rId6" Type="http://schemas.openxmlformats.org/officeDocument/2006/relationships/tags" Target="../tags/tag565.xml"/><Relationship Id="rId5" Type="http://schemas.openxmlformats.org/officeDocument/2006/relationships/tags" Target="../tags/tag564.xml"/><Relationship Id="rId4" Type="http://schemas.openxmlformats.org/officeDocument/2006/relationships/tags" Target="../tags/tag563.xml"/><Relationship Id="rId3" Type="http://schemas.openxmlformats.org/officeDocument/2006/relationships/image" Target="../media/image25.jpeg"/><Relationship Id="rId2" Type="http://schemas.openxmlformats.org/officeDocument/2006/relationships/tags" Target="../tags/tag562.xml"/><Relationship Id="rId14" Type="http://schemas.openxmlformats.org/officeDocument/2006/relationships/slideLayout" Target="../slideLayouts/slideLayout16.xml"/><Relationship Id="rId13" Type="http://schemas.openxmlformats.org/officeDocument/2006/relationships/tags" Target="../tags/tag572.xml"/><Relationship Id="rId12" Type="http://schemas.openxmlformats.org/officeDocument/2006/relationships/tags" Target="../tags/tag571.xml"/><Relationship Id="rId11" Type="http://schemas.openxmlformats.org/officeDocument/2006/relationships/tags" Target="../tags/tag570.xml"/><Relationship Id="rId10" Type="http://schemas.openxmlformats.org/officeDocument/2006/relationships/tags" Target="../tags/tag569.xml"/><Relationship Id="rId1" Type="http://schemas.openxmlformats.org/officeDocument/2006/relationships/tags" Target="../tags/tag56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398.xml"/><Relationship Id="rId8" Type="http://schemas.openxmlformats.org/officeDocument/2006/relationships/tags" Target="../tags/tag397.xml"/><Relationship Id="rId7" Type="http://schemas.openxmlformats.org/officeDocument/2006/relationships/tags" Target="../tags/tag396.xml"/><Relationship Id="rId6" Type="http://schemas.openxmlformats.org/officeDocument/2006/relationships/tags" Target="../tags/tag395.xml"/><Relationship Id="rId5" Type="http://schemas.openxmlformats.org/officeDocument/2006/relationships/tags" Target="../tags/tag394.xml"/><Relationship Id="rId4" Type="http://schemas.openxmlformats.org/officeDocument/2006/relationships/tags" Target="../tags/tag393.xml"/><Relationship Id="rId3" Type="http://schemas.openxmlformats.org/officeDocument/2006/relationships/tags" Target="../tags/tag392.xml"/><Relationship Id="rId22" Type="http://schemas.openxmlformats.org/officeDocument/2006/relationships/slideLayout" Target="../slideLayouts/slideLayout28.xml"/><Relationship Id="rId21" Type="http://schemas.openxmlformats.org/officeDocument/2006/relationships/tags" Target="../tags/tag410.xml"/><Relationship Id="rId20" Type="http://schemas.openxmlformats.org/officeDocument/2006/relationships/tags" Target="../tags/tag409.xml"/><Relationship Id="rId2" Type="http://schemas.openxmlformats.org/officeDocument/2006/relationships/tags" Target="../tags/tag391.xml"/><Relationship Id="rId19" Type="http://schemas.openxmlformats.org/officeDocument/2006/relationships/tags" Target="../tags/tag408.xml"/><Relationship Id="rId18" Type="http://schemas.openxmlformats.org/officeDocument/2006/relationships/tags" Target="../tags/tag407.xml"/><Relationship Id="rId17" Type="http://schemas.openxmlformats.org/officeDocument/2006/relationships/tags" Target="../tags/tag406.xml"/><Relationship Id="rId16" Type="http://schemas.openxmlformats.org/officeDocument/2006/relationships/tags" Target="../tags/tag405.xml"/><Relationship Id="rId15" Type="http://schemas.openxmlformats.org/officeDocument/2006/relationships/tags" Target="../tags/tag404.xml"/><Relationship Id="rId14" Type="http://schemas.openxmlformats.org/officeDocument/2006/relationships/tags" Target="../tags/tag403.xml"/><Relationship Id="rId13" Type="http://schemas.openxmlformats.org/officeDocument/2006/relationships/tags" Target="../tags/tag402.xml"/><Relationship Id="rId12" Type="http://schemas.openxmlformats.org/officeDocument/2006/relationships/tags" Target="../tags/tag401.xml"/><Relationship Id="rId11" Type="http://schemas.openxmlformats.org/officeDocument/2006/relationships/tags" Target="../tags/tag400.xml"/><Relationship Id="rId10" Type="http://schemas.openxmlformats.org/officeDocument/2006/relationships/tags" Target="../tags/tag399.xml"/><Relationship Id="rId1" Type="http://schemas.openxmlformats.org/officeDocument/2006/relationships/tags" Target="../tags/tag390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580.xml"/><Relationship Id="rId8" Type="http://schemas.openxmlformats.org/officeDocument/2006/relationships/tags" Target="../tags/tag579.xml"/><Relationship Id="rId7" Type="http://schemas.openxmlformats.org/officeDocument/2006/relationships/tags" Target="../tags/tag578.xml"/><Relationship Id="rId6" Type="http://schemas.openxmlformats.org/officeDocument/2006/relationships/tags" Target="../tags/tag577.xml"/><Relationship Id="rId5" Type="http://schemas.openxmlformats.org/officeDocument/2006/relationships/tags" Target="../tags/tag576.xml"/><Relationship Id="rId4" Type="http://schemas.openxmlformats.org/officeDocument/2006/relationships/tags" Target="../tags/tag575.xml"/><Relationship Id="rId3" Type="http://schemas.openxmlformats.org/officeDocument/2006/relationships/image" Target="../media/image26.jpeg"/><Relationship Id="rId2" Type="http://schemas.openxmlformats.org/officeDocument/2006/relationships/tags" Target="../tags/tag574.xml"/><Relationship Id="rId11" Type="http://schemas.openxmlformats.org/officeDocument/2006/relationships/slideLayout" Target="../slideLayouts/slideLayout15.xml"/><Relationship Id="rId10" Type="http://schemas.openxmlformats.org/officeDocument/2006/relationships/tags" Target="../tags/tag581.xml"/><Relationship Id="rId1" Type="http://schemas.openxmlformats.org/officeDocument/2006/relationships/tags" Target="../tags/tag573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589.xml"/><Relationship Id="rId8" Type="http://schemas.openxmlformats.org/officeDocument/2006/relationships/tags" Target="../tags/tag588.xml"/><Relationship Id="rId7" Type="http://schemas.openxmlformats.org/officeDocument/2006/relationships/tags" Target="../tags/tag587.xml"/><Relationship Id="rId6" Type="http://schemas.openxmlformats.org/officeDocument/2006/relationships/tags" Target="../tags/tag586.xml"/><Relationship Id="rId5" Type="http://schemas.openxmlformats.org/officeDocument/2006/relationships/tags" Target="../tags/tag585.xml"/><Relationship Id="rId4" Type="http://schemas.openxmlformats.org/officeDocument/2006/relationships/tags" Target="../tags/tag584.xml"/><Relationship Id="rId3" Type="http://schemas.openxmlformats.org/officeDocument/2006/relationships/image" Target="../media/image27.jpeg"/><Relationship Id="rId2" Type="http://schemas.openxmlformats.org/officeDocument/2006/relationships/tags" Target="../tags/tag583.xml"/><Relationship Id="rId12" Type="http://schemas.openxmlformats.org/officeDocument/2006/relationships/slideLayout" Target="../slideLayouts/slideLayout14.xml"/><Relationship Id="rId11" Type="http://schemas.openxmlformats.org/officeDocument/2006/relationships/tags" Target="../tags/tag591.xml"/><Relationship Id="rId10" Type="http://schemas.openxmlformats.org/officeDocument/2006/relationships/tags" Target="../tags/tag590.xml"/><Relationship Id="rId1" Type="http://schemas.openxmlformats.org/officeDocument/2006/relationships/tags" Target="../tags/tag582.xm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8.xml"/><Relationship Id="rId3" Type="http://schemas.openxmlformats.org/officeDocument/2006/relationships/tags" Target="../tags/tag594.xml"/><Relationship Id="rId2" Type="http://schemas.openxmlformats.org/officeDocument/2006/relationships/tags" Target="../tags/tag593.xml"/><Relationship Id="rId1" Type="http://schemas.openxmlformats.org/officeDocument/2006/relationships/tags" Target="../tags/tag592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601.xml"/><Relationship Id="rId8" Type="http://schemas.openxmlformats.org/officeDocument/2006/relationships/tags" Target="../tags/tag600.xml"/><Relationship Id="rId7" Type="http://schemas.openxmlformats.org/officeDocument/2006/relationships/tags" Target="../tags/tag599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tags" Target="../tags/tag598.xml"/><Relationship Id="rId3" Type="http://schemas.openxmlformats.org/officeDocument/2006/relationships/tags" Target="../tags/tag597.xml"/><Relationship Id="rId24" Type="http://schemas.openxmlformats.org/officeDocument/2006/relationships/slideLayout" Target="../slideLayouts/slideLayout13.xml"/><Relationship Id="rId23" Type="http://schemas.openxmlformats.org/officeDocument/2006/relationships/tags" Target="../tags/tag611.xml"/><Relationship Id="rId22" Type="http://schemas.openxmlformats.org/officeDocument/2006/relationships/tags" Target="../tags/tag610.xml"/><Relationship Id="rId21" Type="http://schemas.openxmlformats.org/officeDocument/2006/relationships/tags" Target="../tags/tag609.xml"/><Relationship Id="rId20" Type="http://schemas.openxmlformats.org/officeDocument/2006/relationships/image" Target="../media/image31.svg"/><Relationship Id="rId2" Type="http://schemas.openxmlformats.org/officeDocument/2006/relationships/tags" Target="../tags/tag596.xml"/><Relationship Id="rId19" Type="http://schemas.openxmlformats.org/officeDocument/2006/relationships/image" Target="../media/image30.png"/><Relationship Id="rId18" Type="http://schemas.openxmlformats.org/officeDocument/2006/relationships/tags" Target="../tags/tag608.xml"/><Relationship Id="rId17" Type="http://schemas.openxmlformats.org/officeDocument/2006/relationships/tags" Target="../tags/tag607.xml"/><Relationship Id="rId16" Type="http://schemas.openxmlformats.org/officeDocument/2006/relationships/tags" Target="../tags/tag606.xml"/><Relationship Id="rId15" Type="http://schemas.openxmlformats.org/officeDocument/2006/relationships/tags" Target="../tags/tag605.xml"/><Relationship Id="rId14" Type="http://schemas.openxmlformats.org/officeDocument/2006/relationships/tags" Target="../tags/tag604.xml"/><Relationship Id="rId13" Type="http://schemas.openxmlformats.org/officeDocument/2006/relationships/image" Target="../media/image15.svg"/><Relationship Id="rId12" Type="http://schemas.openxmlformats.org/officeDocument/2006/relationships/image" Target="../media/image14.png"/><Relationship Id="rId11" Type="http://schemas.openxmlformats.org/officeDocument/2006/relationships/tags" Target="../tags/tag603.xml"/><Relationship Id="rId10" Type="http://schemas.openxmlformats.org/officeDocument/2006/relationships/tags" Target="../tags/tag602.xml"/><Relationship Id="rId1" Type="http://schemas.openxmlformats.org/officeDocument/2006/relationships/tags" Target="../tags/tag595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620.xml"/><Relationship Id="rId8" Type="http://schemas.openxmlformats.org/officeDocument/2006/relationships/tags" Target="../tags/tag619.xml"/><Relationship Id="rId7" Type="http://schemas.openxmlformats.org/officeDocument/2006/relationships/tags" Target="../tags/tag618.xml"/><Relationship Id="rId6" Type="http://schemas.openxmlformats.org/officeDocument/2006/relationships/tags" Target="../tags/tag617.xml"/><Relationship Id="rId5" Type="http://schemas.openxmlformats.org/officeDocument/2006/relationships/tags" Target="../tags/tag616.xml"/><Relationship Id="rId4" Type="http://schemas.openxmlformats.org/officeDocument/2006/relationships/tags" Target="../tags/tag615.xml"/><Relationship Id="rId3" Type="http://schemas.openxmlformats.org/officeDocument/2006/relationships/tags" Target="../tags/tag614.xml"/><Relationship Id="rId2" Type="http://schemas.openxmlformats.org/officeDocument/2006/relationships/tags" Target="../tags/tag613.xml"/><Relationship Id="rId12" Type="http://schemas.openxmlformats.org/officeDocument/2006/relationships/slideLayout" Target="../slideLayouts/slideLayout12.xml"/><Relationship Id="rId11" Type="http://schemas.openxmlformats.org/officeDocument/2006/relationships/tags" Target="../tags/tag622.xml"/><Relationship Id="rId10" Type="http://schemas.openxmlformats.org/officeDocument/2006/relationships/tags" Target="../tags/tag621.xml"/><Relationship Id="rId1" Type="http://schemas.openxmlformats.org/officeDocument/2006/relationships/tags" Target="../tags/tag612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jpeg"/><Relationship Id="rId8" Type="http://schemas.openxmlformats.org/officeDocument/2006/relationships/tags" Target="../tags/tag629.xml"/><Relationship Id="rId7" Type="http://schemas.openxmlformats.org/officeDocument/2006/relationships/tags" Target="../tags/tag628.xml"/><Relationship Id="rId6" Type="http://schemas.openxmlformats.org/officeDocument/2006/relationships/tags" Target="../tags/tag627.xml"/><Relationship Id="rId5" Type="http://schemas.openxmlformats.org/officeDocument/2006/relationships/tags" Target="../tags/tag626.xml"/><Relationship Id="rId4" Type="http://schemas.openxmlformats.org/officeDocument/2006/relationships/image" Target="../media/image32.jpeg"/><Relationship Id="rId3" Type="http://schemas.openxmlformats.org/officeDocument/2006/relationships/tags" Target="../tags/tag625.xml"/><Relationship Id="rId2" Type="http://schemas.openxmlformats.org/officeDocument/2006/relationships/tags" Target="../tags/tag624.xml"/><Relationship Id="rId18" Type="http://schemas.openxmlformats.org/officeDocument/2006/relationships/slideLayout" Target="../slideLayouts/slideLayout11.xml"/><Relationship Id="rId17" Type="http://schemas.openxmlformats.org/officeDocument/2006/relationships/tags" Target="../tags/tag636.xml"/><Relationship Id="rId16" Type="http://schemas.openxmlformats.org/officeDocument/2006/relationships/tags" Target="../tags/tag635.xml"/><Relationship Id="rId15" Type="http://schemas.openxmlformats.org/officeDocument/2006/relationships/tags" Target="../tags/tag634.xml"/><Relationship Id="rId14" Type="http://schemas.openxmlformats.org/officeDocument/2006/relationships/image" Target="../media/image34.jpeg"/><Relationship Id="rId13" Type="http://schemas.openxmlformats.org/officeDocument/2006/relationships/tags" Target="../tags/tag633.xml"/><Relationship Id="rId12" Type="http://schemas.openxmlformats.org/officeDocument/2006/relationships/tags" Target="../tags/tag632.xml"/><Relationship Id="rId11" Type="http://schemas.openxmlformats.org/officeDocument/2006/relationships/tags" Target="../tags/tag631.xml"/><Relationship Id="rId10" Type="http://schemas.openxmlformats.org/officeDocument/2006/relationships/tags" Target="../tags/tag630.xml"/><Relationship Id="rId1" Type="http://schemas.openxmlformats.org/officeDocument/2006/relationships/tags" Target="../tags/tag623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8.xml"/><Relationship Id="rId3" Type="http://schemas.openxmlformats.org/officeDocument/2006/relationships/tags" Target="../tags/tag413.xml"/><Relationship Id="rId2" Type="http://schemas.openxmlformats.org/officeDocument/2006/relationships/tags" Target="../tags/tag412.xml"/><Relationship Id="rId1" Type="http://schemas.openxmlformats.org/officeDocument/2006/relationships/tags" Target="../tags/tag41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420.xml"/><Relationship Id="rId8" Type="http://schemas.openxmlformats.org/officeDocument/2006/relationships/tags" Target="../tags/tag419.xml"/><Relationship Id="rId7" Type="http://schemas.openxmlformats.org/officeDocument/2006/relationships/image" Target="../media/image4.jpeg"/><Relationship Id="rId6" Type="http://schemas.openxmlformats.org/officeDocument/2006/relationships/tags" Target="../tags/tag418.xml"/><Relationship Id="rId5" Type="http://schemas.openxmlformats.org/officeDocument/2006/relationships/tags" Target="../tags/tag417.xml"/><Relationship Id="rId4" Type="http://schemas.openxmlformats.org/officeDocument/2006/relationships/tags" Target="../tags/tag416.xml"/><Relationship Id="rId3" Type="http://schemas.openxmlformats.org/officeDocument/2006/relationships/image" Target="../media/image3.jpeg"/><Relationship Id="rId2" Type="http://schemas.openxmlformats.org/officeDocument/2006/relationships/tags" Target="../tags/tag415.xml"/><Relationship Id="rId19" Type="http://schemas.openxmlformats.org/officeDocument/2006/relationships/slideLayout" Target="../slideLayouts/slideLayout27.xml"/><Relationship Id="rId18" Type="http://schemas.openxmlformats.org/officeDocument/2006/relationships/tags" Target="../tags/tag427.xml"/><Relationship Id="rId17" Type="http://schemas.openxmlformats.org/officeDocument/2006/relationships/tags" Target="../tags/tag426.xml"/><Relationship Id="rId16" Type="http://schemas.openxmlformats.org/officeDocument/2006/relationships/tags" Target="../tags/tag425.xml"/><Relationship Id="rId15" Type="http://schemas.openxmlformats.org/officeDocument/2006/relationships/image" Target="../media/image6.jpeg"/><Relationship Id="rId14" Type="http://schemas.openxmlformats.org/officeDocument/2006/relationships/tags" Target="../tags/tag424.xml"/><Relationship Id="rId13" Type="http://schemas.openxmlformats.org/officeDocument/2006/relationships/tags" Target="../tags/tag423.xml"/><Relationship Id="rId12" Type="http://schemas.openxmlformats.org/officeDocument/2006/relationships/tags" Target="../tags/tag422.xml"/><Relationship Id="rId11" Type="http://schemas.openxmlformats.org/officeDocument/2006/relationships/image" Target="../media/image5.jpeg"/><Relationship Id="rId10" Type="http://schemas.openxmlformats.org/officeDocument/2006/relationships/tags" Target="../tags/tag421.xml"/><Relationship Id="rId1" Type="http://schemas.openxmlformats.org/officeDocument/2006/relationships/tags" Target="../tags/tag41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435.xml"/><Relationship Id="rId8" Type="http://schemas.openxmlformats.org/officeDocument/2006/relationships/tags" Target="../tags/tag434.xml"/><Relationship Id="rId7" Type="http://schemas.openxmlformats.org/officeDocument/2006/relationships/tags" Target="../tags/tag433.xml"/><Relationship Id="rId6" Type="http://schemas.openxmlformats.org/officeDocument/2006/relationships/tags" Target="../tags/tag432.xml"/><Relationship Id="rId5" Type="http://schemas.openxmlformats.org/officeDocument/2006/relationships/tags" Target="../tags/tag431.xml"/><Relationship Id="rId4" Type="http://schemas.openxmlformats.org/officeDocument/2006/relationships/tags" Target="../tags/tag430.xml"/><Relationship Id="rId3" Type="http://schemas.openxmlformats.org/officeDocument/2006/relationships/image" Target="../media/image7.jpeg"/><Relationship Id="rId2" Type="http://schemas.openxmlformats.org/officeDocument/2006/relationships/tags" Target="../tags/tag429.xml"/><Relationship Id="rId14" Type="http://schemas.openxmlformats.org/officeDocument/2006/relationships/slideLayout" Target="../slideLayouts/slideLayout26.xml"/><Relationship Id="rId13" Type="http://schemas.openxmlformats.org/officeDocument/2006/relationships/tags" Target="../tags/tag439.xml"/><Relationship Id="rId12" Type="http://schemas.openxmlformats.org/officeDocument/2006/relationships/tags" Target="../tags/tag438.xml"/><Relationship Id="rId11" Type="http://schemas.openxmlformats.org/officeDocument/2006/relationships/tags" Target="../tags/tag437.xml"/><Relationship Id="rId10" Type="http://schemas.openxmlformats.org/officeDocument/2006/relationships/tags" Target="../tags/tag436.xml"/><Relationship Id="rId1" Type="http://schemas.openxmlformats.org/officeDocument/2006/relationships/tags" Target="../tags/tag428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8.xml"/><Relationship Id="rId3" Type="http://schemas.openxmlformats.org/officeDocument/2006/relationships/tags" Target="../tags/tag442.xml"/><Relationship Id="rId2" Type="http://schemas.openxmlformats.org/officeDocument/2006/relationships/tags" Target="../tags/tag441.xml"/><Relationship Id="rId1" Type="http://schemas.openxmlformats.org/officeDocument/2006/relationships/tags" Target="../tags/tag440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8" Type="http://schemas.openxmlformats.org/officeDocument/2006/relationships/tags" Target="../tags/tag449.xml"/><Relationship Id="rId7" Type="http://schemas.openxmlformats.org/officeDocument/2006/relationships/tags" Target="../tags/tag448.xml"/><Relationship Id="rId6" Type="http://schemas.openxmlformats.org/officeDocument/2006/relationships/tags" Target="../tags/tag447.xml"/><Relationship Id="rId5" Type="http://schemas.openxmlformats.org/officeDocument/2006/relationships/tags" Target="../tags/tag446.xml"/><Relationship Id="rId4" Type="http://schemas.openxmlformats.org/officeDocument/2006/relationships/image" Target="../media/image8.jpeg"/><Relationship Id="rId3" Type="http://schemas.openxmlformats.org/officeDocument/2006/relationships/tags" Target="../tags/tag445.xml"/><Relationship Id="rId2" Type="http://schemas.openxmlformats.org/officeDocument/2006/relationships/tags" Target="../tags/tag444.xml"/><Relationship Id="rId18" Type="http://schemas.openxmlformats.org/officeDocument/2006/relationships/slideLayout" Target="../slideLayouts/slideLayout25.xml"/><Relationship Id="rId17" Type="http://schemas.openxmlformats.org/officeDocument/2006/relationships/tags" Target="../tags/tag456.xml"/><Relationship Id="rId16" Type="http://schemas.openxmlformats.org/officeDocument/2006/relationships/tags" Target="../tags/tag455.xml"/><Relationship Id="rId15" Type="http://schemas.openxmlformats.org/officeDocument/2006/relationships/tags" Target="../tags/tag454.xml"/><Relationship Id="rId14" Type="http://schemas.openxmlformats.org/officeDocument/2006/relationships/image" Target="../media/image10.jpeg"/><Relationship Id="rId13" Type="http://schemas.openxmlformats.org/officeDocument/2006/relationships/tags" Target="../tags/tag453.xml"/><Relationship Id="rId12" Type="http://schemas.openxmlformats.org/officeDocument/2006/relationships/tags" Target="../tags/tag452.xml"/><Relationship Id="rId11" Type="http://schemas.openxmlformats.org/officeDocument/2006/relationships/tags" Target="../tags/tag451.xml"/><Relationship Id="rId10" Type="http://schemas.openxmlformats.org/officeDocument/2006/relationships/tags" Target="../tags/tag450.xml"/><Relationship Id="rId1" Type="http://schemas.openxmlformats.org/officeDocument/2006/relationships/tags" Target="../tags/tag443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464.xml"/><Relationship Id="rId8" Type="http://schemas.openxmlformats.org/officeDocument/2006/relationships/tags" Target="../tags/tag463.xml"/><Relationship Id="rId7" Type="http://schemas.openxmlformats.org/officeDocument/2006/relationships/tags" Target="../tags/tag462.xml"/><Relationship Id="rId6" Type="http://schemas.openxmlformats.org/officeDocument/2006/relationships/tags" Target="../tags/tag461.xml"/><Relationship Id="rId5" Type="http://schemas.openxmlformats.org/officeDocument/2006/relationships/tags" Target="../tags/tag460.xml"/><Relationship Id="rId4" Type="http://schemas.openxmlformats.org/officeDocument/2006/relationships/tags" Target="../tags/tag459.xml"/><Relationship Id="rId3" Type="http://schemas.openxmlformats.org/officeDocument/2006/relationships/image" Target="../media/image11.jpeg"/><Relationship Id="rId2" Type="http://schemas.openxmlformats.org/officeDocument/2006/relationships/tags" Target="../tags/tag458.xml"/><Relationship Id="rId14" Type="http://schemas.openxmlformats.org/officeDocument/2006/relationships/slideLayout" Target="../slideLayouts/slideLayout24.xml"/><Relationship Id="rId13" Type="http://schemas.openxmlformats.org/officeDocument/2006/relationships/tags" Target="../tags/tag468.xml"/><Relationship Id="rId12" Type="http://schemas.openxmlformats.org/officeDocument/2006/relationships/tags" Target="../tags/tag467.xml"/><Relationship Id="rId11" Type="http://schemas.openxmlformats.org/officeDocument/2006/relationships/tags" Target="../tags/tag466.xml"/><Relationship Id="rId10" Type="http://schemas.openxmlformats.org/officeDocument/2006/relationships/tags" Target="../tags/tag465.xml"/><Relationship Id="rId1" Type="http://schemas.openxmlformats.org/officeDocument/2006/relationships/tags" Target="../tags/tag457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475.xml"/><Relationship Id="rId8" Type="http://schemas.openxmlformats.org/officeDocument/2006/relationships/tags" Target="../tags/tag474.xml"/><Relationship Id="rId7" Type="http://schemas.openxmlformats.org/officeDocument/2006/relationships/tags" Target="../tags/tag473.xml"/><Relationship Id="rId6" Type="http://schemas.openxmlformats.org/officeDocument/2006/relationships/tags" Target="../tags/tag47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3" Type="http://schemas.openxmlformats.org/officeDocument/2006/relationships/tags" Target="../tags/tag471.xml"/><Relationship Id="rId21" Type="http://schemas.openxmlformats.org/officeDocument/2006/relationships/slideLayout" Target="../slideLayouts/slideLayout23.xml"/><Relationship Id="rId20" Type="http://schemas.openxmlformats.org/officeDocument/2006/relationships/tags" Target="../tags/tag482.xml"/><Relationship Id="rId2" Type="http://schemas.openxmlformats.org/officeDocument/2006/relationships/tags" Target="../tags/tag470.xml"/><Relationship Id="rId19" Type="http://schemas.openxmlformats.org/officeDocument/2006/relationships/tags" Target="../tags/tag481.xml"/><Relationship Id="rId18" Type="http://schemas.openxmlformats.org/officeDocument/2006/relationships/tags" Target="../tags/tag480.xml"/><Relationship Id="rId17" Type="http://schemas.openxmlformats.org/officeDocument/2006/relationships/image" Target="../media/image17.svg"/><Relationship Id="rId16" Type="http://schemas.openxmlformats.org/officeDocument/2006/relationships/image" Target="../media/image16.png"/><Relationship Id="rId15" Type="http://schemas.openxmlformats.org/officeDocument/2006/relationships/tags" Target="../tags/tag479.xml"/><Relationship Id="rId14" Type="http://schemas.openxmlformats.org/officeDocument/2006/relationships/tags" Target="../tags/tag478.xml"/><Relationship Id="rId13" Type="http://schemas.openxmlformats.org/officeDocument/2006/relationships/tags" Target="../tags/tag477.xml"/><Relationship Id="rId12" Type="http://schemas.openxmlformats.org/officeDocument/2006/relationships/tags" Target="../tags/tag476.xml"/><Relationship Id="rId11" Type="http://schemas.openxmlformats.org/officeDocument/2006/relationships/image" Target="../media/image15.svg"/><Relationship Id="rId10" Type="http://schemas.openxmlformats.org/officeDocument/2006/relationships/image" Target="../media/image14.png"/><Relationship Id="rId1" Type="http://schemas.openxmlformats.org/officeDocument/2006/relationships/tags" Target="../tags/tag46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itle 2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拼拼乐：数字娱乐电商创新模式商业计划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核心竞争优势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03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模式创新：多重玩法融合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核心玩法融合机制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6387"/>
            <p:custDataLst>
              <p:tags r:id="rId3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创新融合拼团、挖矿、盲盒三大核心玩法，构建“拼团-挖矿-兑换”闭环体系。用户参与拼团可获得挖矿算力，通过算力产出虚拟代币，代币可兑换商品或盲盒，形成娱乐化消费生态。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8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与传统电商模式对比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9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传统电商以“浏览-购买”为单一路径，用户参与度低；本平台通过游戏化设计提升互动性，如拼团结果双重机制保障权益，挖矿过程增加用户粘性，盲盒玩法激发探索欲，实现“消费即娱乐”的差异化体验。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90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用户体验独特价值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91"/>
            <p:custDataLst>
              <p:tags r:id="rId7"/>
            </p:custDataLst>
          </p:nvPr>
        </p:nvSpPr>
        <p:spPr/>
        <p:txBody>
          <a:bodyPr>
            <a:normAutofit lnSpcReduction="10000"/>
          </a:bodyPr>
          <a:p>
            <a:pPr algn="l">
              <a:lnSpc>
                <a:spcPct val="125000"/>
              </a:lnSpc>
            </a:pPr>
            <a:r>
              <a:rPr lang="zh-CN" altLang="en-US"/>
              <a:t>通过多重玩法组合，使用户在消费过程中兼具社交互动、策略博弈和惊喜感，区别于传统电商的单向交易模式，打造“拼激情、拼未来”的沉浸式体验，增强用户对平台的认同感和复购意愿。</a:t>
            </a:r>
            <a:endParaRPr lang="zh-CN" altLang="en-US"/>
          </a:p>
        </p:txBody>
      </p:sp>
    </p:spTree>
    <p:custDataLst>
      <p:tags r:id="rId8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社交裂变能力：低成本获客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2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3"/>
            </p:custDataLst>
          </p:nvPr>
        </p:nvSpPr>
        <p:spPr/>
        <p:txBody>
          <a:bodyPr>
            <a:normAutofit fontScale="90000"/>
          </a:bodyPr>
          <a:p>
            <a:pPr algn="l">
              <a:lnSpc>
                <a:spcPct val="111000"/>
              </a:lnSpc>
            </a:pPr>
            <a:r>
              <a:rPr lang="zh-CN" altLang="en-US"/>
              <a:t>拼团裂变驱动用户增长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用户参与拼团需邀请好友组队，成功拼团可获得额外算力奖励，利用社交关系链实现“老带新”裂变。单团平均带动3-5名新用户，获客成本较传统广告投放降低60%以上。</a:t>
            </a:r>
            <a:endParaRPr lang="zh-CN" altLang="en-US"/>
          </a:p>
        </p:txBody>
      </p:sp>
      <p:sp>
        <p:nvSpPr>
          <p:cNvPr id="6" name="装饰  4"/>
          <p:cNvSpPr>
            <a:spLocks noGrp="1"/>
          </p:cNvSpPr>
          <p:nvPr>
            <p:ph type="body" idx="16393"/>
            <p:custDataLst>
              <p:tags r:id="rId5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88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 sz="2200"/>
              <a:t>分销体系激励传播</a:t>
            </a:r>
            <a:endParaRPr lang="zh-CN" altLang="en-US" sz="2200"/>
          </a:p>
        </p:txBody>
      </p:sp>
      <p:sp>
        <p:nvSpPr>
          <p:cNvPr id="8" name="文本占位符 7"/>
          <p:cNvSpPr>
            <a:spLocks noGrp="1"/>
          </p:cNvSpPr>
          <p:nvPr>
            <p:ph type="body" idx="16389"/>
            <p:custDataLst>
              <p:tags r:id="rId7"/>
            </p:custDataLst>
          </p:nvPr>
        </p:nvSpPr>
        <p:spPr/>
        <p:txBody>
          <a:bodyPr>
            <a:normAutofit lnSpcReduction="10000"/>
          </a:bodyPr>
          <a:p>
            <a:pPr algn="l">
              <a:lnSpc>
                <a:spcPct val="125000"/>
              </a:lnSpc>
            </a:pPr>
            <a:r>
              <a:rPr lang="zh-CN" altLang="en-US"/>
              <a:t>建立多级分销机制，用户分享平台链接或邀请新用户注册，可获得代币分成或兑换权益。分销层级清晰，奖励实时到账，形成“分享-获利-再分享”的自驱动传播循环，快速扩大用户基数。</a:t>
            </a:r>
            <a:endParaRPr lang="zh-CN" altLang="en-US"/>
          </a:p>
        </p:txBody>
      </p:sp>
      <p:sp>
        <p:nvSpPr>
          <p:cNvPr id="9" name="装饰  7"/>
          <p:cNvSpPr>
            <a:spLocks noGrp="1"/>
          </p:cNvSpPr>
          <p:nvPr>
            <p:ph type="body" idx="16394"/>
            <p:custDataLst>
              <p:tags r:id="rId8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90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 sz="2200"/>
              <a:t>社交传播案例效果</a:t>
            </a:r>
            <a:endParaRPr lang="zh-CN" altLang="en-US" sz="220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1"/>
            <p:custDataLst>
              <p:tags r:id="rId10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参考同类社交电商平台数据，通过拼团+分销模式，新用户首月留存率提升至45%，用户自发分享率达30%，单月用户增长突破10万，验证社交裂变在低成本获客中的核心作用。</a:t>
            </a:r>
            <a:endParaRPr lang="zh-CN" altLang="en-US"/>
          </a:p>
        </p:txBody>
      </p:sp>
    </p:spTree>
    <p:custDataLst>
      <p:tags r:id="rId1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风险控制与合规考量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04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运营风险控制：资金流管理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6"/>
            <p:custDataLst>
              <p:tags r:id="rId2"/>
            </p:custDataLst>
          </p:nvPr>
        </p:nvSpPr>
        <p:spPr>
          <a:xfrm>
            <a:off x="2080895" y="2054225"/>
            <a:ext cx="1219200" cy="1219200"/>
          </a:xfrm>
        </p:spPr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91"/>
            <p:custDataLst>
              <p:tags r:id="rId3"/>
            </p:custDataLst>
          </p:nvPr>
        </p:nvSpPr>
        <p:spPr>
          <a:xfrm>
            <a:off x="2328545" y="2413000"/>
            <a:ext cx="723900" cy="609600"/>
          </a:xfrm>
        </p:spPr>
        <p:txBody>
          <a:bodyPr/>
          <a:p>
            <a:pPr algn="ctr">
              <a:lnSpc>
                <a:spcPct val="109000"/>
              </a:lnSpc>
            </a:pPr>
            <a:r>
              <a:rPr lang="zh-CN" altLang="en-US"/>
              <a:t>0</a:t>
            </a:r>
            <a:r>
              <a:rPr lang="en-US" altLang="zh-CN"/>
              <a:t>1</a:t>
            </a:r>
            <a:endParaRPr lang="en-US" altLang="zh-CN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4"/>
            </p:custDataLst>
          </p:nvPr>
        </p:nvSpPr>
        <p:spPr>
          <a:xfrm>
            <a:off x="1064895" y="3632200"/>
            <a:ext cx="3251200" cy="406400"/>
          </a:xfrm>
        </p:spPr>
        <p:txBody>
          <a:bodyPr>
            <a:normAutofit/>
          </a:bodyPr>
          <a:p>
            <a:pPr algn="ctr">
              <a:lnSpc>
                <a:spcPct val="111000"/>
              </a:lnSpc>
            </a:pPr>
            <a:r>
              <a:rPr lang="zh-CN" altLang="en-US"/>
              <a:t>兑换比例弹性调节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90"/>
            <p:custDataLst>
              <p:tags r:id="rId5"/>
            </p:custDataLst>
          </p:nvPr>
        </p:nvSpPr>
        <p:spPr>
          <a:xfrm>
            <a:off x="1064895" y="4292600"/>
            <a:ext cx="3251200" cy="1524000"/>
          </a:xfrm>
        </p:spPr>
        <p:txBody>
          <a:bodyPr>
            <a:normAutofit/>
          </a:bodyPr>
          <a:p>
            <a:pPr algn="ctr">
              <a:lnSpc>
                <a:spcPct val="125000"/>
              </a:lnSpc>
            </a:pPr>
            <a:r>
              <a:rPr lang="zh-CN" altLang="en-US"/>
              <a:t>基于虚拟代币流通量和市场供需，动态调整代币与实际商品/服务的兑换比例，防止代币过度通胀或通缩，维护经济系统平衡。</a:t>
            </a:r>
            <a:endParaRPr lang="zh-CN" altLang="en-US"/>
          </a:p>
        </p:txBody>
      </p:sp>
      <p:sp>
        <p:nvSpPr>
          <p:cNvPr id="11" name="装饰  9"/>
          <p:cNvSpPr>
            <a:spLocks noGrp="1"/>
          </p:cNvSpPr>
          <p:nvPr>
            <p:ph type="body" idx="16397"/>
            <p:custDataLst>
              <p:tags r:id="rId6"/>
            </p:custDataLst>
          </p:nvPr>
        </p:nvSpPr>
        <p:spPr>
          <a:xfrm>
            <a:off x="7649210" y="2209800"/>
            <a:ext cx="1219200" cy="1219200"/>
          </a:xfrm>
        </p:spPr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>
          <a:xfrm>
            <a:off x="7896860" y="2514600"/>
            <a:ext cx="723900" cy="609600"/>
          </a:xfrm>
        </p:spPr>
        <p:txBody>
          <a:bodyPr/>
          <a:p>
            <a:pPr algn="ctr">
              <a:lnSpc>
                <a:spcPct val="109000"/>
              </a:lnSpc>
            </a:pPr>
            <a:r>
              <a:rPr lang="en-US" altLang="zh-CN"/>
              <a:t>02</a:t>
            </a:r>
            <a:endParaRPr lang="en-US" altLang="zh-CN"/>
          </a:p>
        </p:txBody>
      </p:sp>
      <p:sp>
        <p:nvSpPr>
          <p:cNvPr id="13" name="文本占位符 12"/>
          <p:cNvSpPr>
            <a:spLocks noGrp="1"/>
          </p:cNvSpPr>
          <p:nvPr>
            <p:ph type="body" idx="16392"/>
            <p:custDataLst>
              <p:tags r:id="rId8"/>
            </p:custDataLst>
          </p:nvPr>
        </p:nvSpPr>
        <p:spPr>
          <a:xfrm>
            <a:off x="6633210" y="3632200"/>
            <a:ext cx="3251200" cy="406400"/>
          </a:xfrm>
        </p:spPr>
        <p:txBody>
          <a:bodyPr>
            <a:normAutofit/>
          </a:bodyPr>
          <a:p>
            <a:pPr algn="ctr">
              <a:lnSpc>
                <a:spcPct val="111000"/>
              </a:lnSpc>
            </a:pPr>
            <a:r>
              <a:rPr lang="zh-CN" altLang="en-US"/>
              <a:t>资金池分级管理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3"/>
            <p:custDataLst>
              <p:tags r:id="rId9"/>
            </p:custDataLst>
          </p:nvPr>
        </p:nvSpPr>
        <p:spPr>
          <a:xfrm>
            <a:off x="6570345" y="4292600"/>
            <a:ext cx="3251200" cy="1524000"/>
          </a:xfrm>
        </p:spPr>
        <p:txBody>
          <a:bodyPr>
            <a:normAutofit/>
          </a:bodyPr>
          <a:p>
            <a:pPr algn="ctr">
              <a:lnSpc>
                <a:spcPct val="125000"/>
              </a:lnSpc>
            </a:pPr>
            <a:r>
              <a:rPr lang="zh-CN" altLang="en-US"/>
              <a:t>将平台资金划分为运营资金、风险储备金、用户保障金等独立账户，风险储备金不低于总资金的20%，应对突发流动性需求。</a:t>
            </a:r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运营风险控制：数据监控体系</a:t>
            </a:r>
            <a:endParaRPr lang="zh-CN" altLang="en-US"/>
          </a:p>
        </p:txBody>
      </p:sp>
      <p:pic>
        <p:nvPicPr>
          <p:cNvPr id="3" name="内容占位符 2" descr="dec60b98-17a9-11f1-920f-7a85e80da0ee"/>
          <p:cNvPicPr>
            <a:picLocks noChangeAspect="1"/>
          </p:cNvPicPr>
          <p:nvPr>
            <p:ph idx="16392"/>
            <p:custDataLst>
              <p:tags r:id="rId2"/>
            </p:custDataLst>
          </p:nvPr>
        </p:nvPicPr>
        <p:blipFill>
          <a:blip r:embed="rId3"/>
          <a:srcRect t="174" b="174"/>
          <a:stretch>
            <a:fillRect/>
          </a:stretch>
        </p:blipFill>
        <p:spPr>
          <a:xfrm>
            <a:off x="609600" y="1524000"/>
            <a:ext cx="10972800" cy="2235200"/>
          </a:xfrm>
          <a:custGeom>
            <a:avLst/>
            <a:gdLst>
              <a:gd name="connisteX0" fmla="*/ 0 w 10972800"/>
              <a:gd name="connsiteY0" fmla="*/ 203200 h 2235200"/>
              <a:gd name="connisteX1" fmla="*/ 203200 w 10972800"/>
              <a:gd name="connsiteY1" fmla="*/ 0 h 2235200"/>
              <a:gd name="connisteX2" fmla="*/ 10769600 w 10972800"/>
              <a:gd name="connsiteY2" fmla="*/ 0 h 2235200"/>
              <a:gd name="connisteX3" fmla="*/ 10972800 w 10972800"/>
              <a:gd name="connsiteY3" fmla="*/ 203200 h 2235200"/>
              <a:gd name="connisteX4" fmla="*/ 10972800 w 10972800"/>
              <a:gd name="connsiteY4" fmla="*/ 2032000 h 2235200"/>
              <a:gd name="connisteX5" fmla="*/ 10769600 w 10972800"/>
              <a:gd name="connsiteY5" fmla="*/ 2235200 h 2235200"/>
              <a:gd name="connisteX6" fmla="*/ 203200 w 10972800"/>
              <a:gd name="connsiteY6" fmla="*/ 2235200 h 2235200"/>
              <a:gd name="connisteX7" fmla="*/ 0 w 10972800"/>
              <a:gd name="connsiteY7" fmla="*/ 2032000 h 2235200"/>
              <a:gd name="connisteX8" fmla="*/ 0 w 10972800"/>
              <a:gd name="connsiteY8" fmla="*/ 203200 h 2235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235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032000"/>
                </a:lnTo>
                <a:cubicBezTo>
                  <a:pt x="10972800" y="2144224"/>
                  <a:pt x="10881824" y="2235200"/>
                  <a:pt x="10769600" y="2235200"/>
                </a:cubicBezTo>
                <a:lnTo>
                  <a:pt x="203200" y="2235200"/>
                </a:lnTo>
                <a:cubicBezTo>
                  <a:pt x="90976" y="2235200"/>
                  <a:pt x="0" y="2144224"/>
                  <a:pt x="0" y="20320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装饰  2"/>
          <p:cNvSpPr>
            <a:spLocks noGrp="1"/>
          </p:cNvSpPr>
          <p:nvPr>
            <p:ph type="body" idx="16393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实时交易行为监测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建立7×24小时实时监控系统，对高频交易、大额异常转账、IP地址集中操作等行为触发预警，响应时间不超过5分钟。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用户行为画像分析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通过大数据分析用户消费习惯、拼团频率、兑换偏好等，识别异常账号（如单日拼团超50次的非活跃用户），进行人工复核。</a:t>
            </a:r>
            <a:endParaRPr lang="zh-CN" altLang="en-US"/>
          </a:p>
        </p:txBody>
      </p:sp>
      <p:sp>
        <p:nvSpPr>
          <p:cNvPr id="10" name="装饰  8"/>
          <p:cNvSpPr>
            <a:spLocks noGrp="1"/>
          </p:cNvSpPr>
          <p:nvPr>
            <p:ph type="body" idx="16395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0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风险处置闭环机制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1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设置“预警-核查-冻结-处理”四步响应流程，对确认的异常交易账号实施临时冻结，3个工作日内完成调查并公示结果。</a:t>
            </a:r>
            <a:endParaRPr lang="zh-CN" altLang="en-US"/>
          </a:p>
        </p:txBody>
      </p:sp>
    </p:spTree>
    <p:custDataLst>
      <p:tags r:id="rId13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法律合规保障：用户协议与虚拟财产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2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4" name="图片占位符 3" descr="e22d7536-17a9-11f1-920f-7a85e80da0ee"/>
          <p:cNvPicPr>
            <a:picLocks noChangeAspect="1"/>
          </p:cNvPicPr>
          <p:nvPr>
            <p:ph type="pic" idx="16393"/>
            <p:custDataLst>
              <p:tags r:id="rId3"/>
            </p:custDataLst>
          </p:nvPr>
        </p:nvPicPr>
        <p:blipFill>
          <a:blip r:embed="rId4"/>
          <a:srcRect t="2778" b="2778"/>
          <a:stretch>
            <a:fillRect/>
          </a:stretch>
        </p:blipFill>
        <p:spPr>
          <a:xfrm>
            <a:off x="609600" y="1524000"/>
            <a:ext cx="3454400" cy="1727200"/>
          </a:xfrm>
          <a:custGeom>
            <a:avLst/>
            <a:gdLst>
              <a:gd name="connisteX0" fmla="*/ 0 w 3454400"/>
              <a:gd name="connsiteY0" fmla="*/ 203200 h 1727200"/>
              <a:gd name="connisteX1" fmla="*/ 203200 w 3454400"/>
              <a:gd name="connsiteY1" fmla="*/ 0 h 1727200"/>
              <a:gd name="connisteX2" fmla="*/ 3251200 w 3454400"/>
              <a:gd name="connsiteY2" fmla="*/ 0 h 1727200"/>
              <a:gd name="connisteX3" fmla="*/ 3454400 w 3454400"/>
              <a:gd name="connsiteY3" fmla="*/ 203200 h 1727200"/>
              <a:gd name="connisteX4" fmla="*/ 3454400 w 3454400"/>
              <a:gd name="connsiteY4" fmla="*/ 1727200 h 1727200"/>
              <a:gd name="connisteX5" fmla="*/ 0 w 3454400"/>
              <a:gd name="connsiteY5" fmla="*/ 1727200 h 1727200"/>
              <a:gd name="connisteX6" fmla="*/ 0 w 3454400"/>
              <a:gd name="connsiteY6" fmla="*/ 2032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1727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1727200"/>
                </a:lnTo>
                <a:lnTo>
                  <a:pt x="0" y="17272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虚拟财产权属界定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在用户协议中明确虚拟代币、拼团道具等为平台内使用的数字权益，用户仅拥有使用权，不得用于非法交易或变现。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8" name="图片占位符 7" descr="e22d7490-17a9-11f1-920f-7a85e80da0ee"/>
          <p:cNvPicPr>
            <a:picLocks noChangeAspect="1"/>
          </p:cNvPicPr>
          <p:nvPr>
            <p:ph type="pic" idx="16395"/>
            <p:custDataLst>
              <p:tags r:id="rId8"/>
            </p:custDataLst>
          </p:nvPr>
        </p:nvPicPr>
        <p:blipFill>
          <a:blip r:embed="rId9"/>
          <a:srcRect t="2778" b="2778"/>
          <a:stretch>
            <a:fillRect/>
          </a:stretch>
        </p:blipFill>
        <p:spPr>
          <a:xfrm>
            <a:off x="4368800" y="1524000"/>
            <a:ext cx="3454400" cy="1727200"/>
          </a:xfrm>
          <a:custGeom>
            <a:avLst/>
            <a:gdLst>
              <a:gd name="connisteX0" fmla="*/ 0 w 3454400"/>
              <a:gd name="connsiteY0" fmla="*/ 203200 h 1727200"/>
              <a:gd name="connisteX1" fmla="*/ 203200 w 3454400"/>
              <a:gd name="connsiteY1" fmla="*/ 0 h 1727200"/>
              <a:gd name="connisteX2" fmla="*/ 3251200 w 3454400"/>
              <a:gd name="connsiteY2" fmla="*/ 0 h 1727200"/>
              <a:gd name="connisteX3" fmla="*/ 3454400 w 3454400"/>
              <a:gd name="connsiteY3" fmla="*/ 203200 h 1727200"/>
              <a:gd name="connisteX4" fmla="*/ 3454400 w 3454400"/>
              <a:gd name="connsiteY4" fmla="*/ 1727200 h 1727200"/>
              <a:gd name="connisteX5" fmla="*/ 0 w 3454400"/>
              <a:gd name="connsiteY5" fmla="*/ 1727200 h 1727200"/>
              <a:gd name="connisteX6" fmla="*/ 0 w 3454400"/>
              <a:gd name="connsiteY6" fmla="*/ 2032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1727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1727200"/>
                </a:lnTo>
                <a:lnTo>
                  <a:pt x="0" y="17272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权利义务对等条款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协议中约定用户需遵守平台规则（如禁止刷量、套利），平台则承担保障服务稳定性、虚拟财产安全存储等责任，明确纠纷解决途径。</a:t>
            </a:r>
            <a:endParaRPr lang="zh-CN" altLang="en-US"/>
          </a:p>
        </p:txBody>
      </p:sp>
      <p:sp>
        <p:nvSpPr>
          <p:cNvPr id="11" name="装饰  9"/>
          <p:cNvSpPr>
            <a:spLocks noGrp="1"/>
          </p:cNvSpPr>
          <p:nvPr>
            <p:ph type="body" idx="16396"/>
            <p:custDataLst>
              <p:tags r:id="rId1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2" name="图片占位符 11" descr="e22d749a-17a9-11f1-920f-7a85e80da0ee"/>
          <p:cNvPicPr>
            <a:picLocks noChangeAspect="1"/>
          </p:cNvPicPr>
          <p:nvPr>
            <p:ph type="pic" idx="16397"/>
            <p:custDataLst>
              <p:tags r:id="rId13"/>
            </p:custDataLst>
          </p:nvPr>
        </p:nvPicPr>
        <p:blipFill>
          <a:blip r:embed="rId14"/>
          <a:srcRect t="2778" b="2778"/>
          <a:stretch>
            <a:fillRect/>
          </a:stretch>
        </p:blipFill>
        <p:spPr>
          <a:xfrm>
            <a:off x="8128000" y="1524000"/>
            <a:ext cx="3454400" cy="1727200"/>
          </a:xfrm>
          <a:custGeom>
            <a:avLst/>
            <a:gdLst>
              <a:gd name="connisteX0" fmla="*/ 0 w 3454400"/>
              <a:gd name="connsiteY0" fmla="*/ 203200 h 1727200"/>
              <a:gd name="connisteX1" fmla="*/ 203200 w 3454400"/>
              <a:gd name="connsiteY1" fmla="*/ 0 h 1727200"/>
              <a:gd name="connisteX2" fmla="*/ 3251200 w 3454400"/>
              <a:gd name="connsiteY2" fmla="*/ 0 h 1727200"/>
              <a:gd name="connisteX3" fmla="*/ 3454400 w 3454400"/>
              <a:gd name="connsiteY3" fmla="*/ 203200 h 1727200"/>
              <a:gd name="connisteX4" fmla="*/ 3454400 w 3454400"/>
              <a:gd name="connsiteY4" fmla="*/ 1727200 h 1727200"/>
              <a:gd name="connisteX5" fmla="*/ 0 w 3454400"/>
              <a:gd name="connsiteY5" fmla="*/ 1727200 h 1727200"/>
              <a:gd name="connisteX6" fmla="*/ 0 w 3454400"/>
              <a:gd name="connsiteY6" fmla="*/ 2032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1727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1727200"/>
                </a:lnTo>
                <a:lnTo>
                  <a:pt x="0" y="17272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13" name="文本占位符 12"/>
          <p:cNvSpPr>
            <a:spLocks noGrp="1"/>
          </p:cNvSpPr>
          <p:nvPr>
            <p:ph type="body" idx="16390"/>
            <p:custDataLst>
              <p:tags r:id="rId1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协议动态更新机制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1"/>
            <p:custDataLst>
              <p:tags r:id="rId1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根据法规变化（如《个人信息保护法》《数据安全法》）每年更新协议，提前30天公示并获取用户确认，确保合规性。</a:t>
            </a:r>
            <a:endParaRPr lang="zh-CN" altLang="en-US"/>
          </a:p>
        </p:txBody>
      </p:sp>
    </p:spTree>
    <p:custDataLst>
      <p:tags r:id="rId17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法律合规保障：反赌博机制与数据隐私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2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4" name="图片占位符 3" descr="e25d4209-17a9-11f1-991b-32ac44570519"/>
          <p:cNvPicPr>
            <a:picLocks noChangeAspect="1"/>
          </p:cNvPicPr>
          <p:nvPr>
            <p:ph type="pic" idx="16393"/>
            <p:custDataLst>
              <p:tags r:id="rId3"/>
            </p:custDataLst>
          </p:nvPr>
        </p:nvPicPr>
        <p:blipFill>
          <a:blip r:embed="rId4"/>
          <a:srcRect t="368" b="368"/>
          <a:stretch>
            <a:fillRect/>
          </a:stretch>
        </p:blipFill>
        <p:spPr>
          <a:xfrm>
            <a:off x="6096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娱乐化玩法设计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 lnSpcReduction="10000"/>
          </a:bodyPr>
          <a:p>
            <a:pPr algn="l">
              <a:lnSpc>
                <a:spcPct val="125000"/>
              </a:lnSpc>
            </a:pPr>
            <a:r>
              <a:rPr lang="zh-CN" altLang="en-US"/>
              <a:t>拼团结果与用户邀请好友数、参与频率等行为挂钩，强调策略性（如组队拼团成功率提升20%），规避纯随机概率模式，杜绝赌博性质。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8" name="图片占位符 7" descr="e25d411a-17a9-11f1-991b-32ac44570519"/>
          <p:cNvPicPr>
            <a:picLocks noChangeAspect="1"/>
          </p:cNvPicPr>
          <p:nvPr>
            <p:ph type="pic" idx="16395"/>
            <p:custDataLst>
              <p:tags r:id="rId8"/>
            </p:custDataLst>
          </p:nvPr>
        </p:nvPicPr>
        <p:blipFill>
          <a:blip r:embed="rId9"/>
          <a:srcRect t="368" b="368"/>
          <a:stretch>
            <a:fillRect/>
          </a:stretch>
        </p:blipFill>
        <p:spPr>
          <a:xfrm>
            <a:off x="43688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数据收集最小化原则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仅收集用户注册、交易必要信息（如手机号、收货地址），敏感数据（如身份证号）采用加密存储，非经用户同意不向第三方共享。</a:t>
            </a:r>
            <a:endParaRPr lang="zh-CN" altLang="en-US"/>
          </a:p>
        </p:txBody>
      </p:sp>
      <p:sp>
        <p:nvSpPr>
          <p:cNvPr id="11" name="装饰  9"/>
          <p:cNvSpPr>
            <a:spLocks noGrp="1"/>
          </p:cNvSpPr>
          <p:nvPr>
            <p:ph type="body" idx="16396"/>
            <p:custDataLst>
              <p:tags r:id="rId1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2" name="图片占位符 11" descr="e25d42a3-17a9-11f1-991b-32ac44570519"/>
          <p:cNvPicPr>
            <a:picLocks noChangeAspect="1"/>
          </p:cNvPicPr>
          <p:nvPr>
            <p:ph type="pic" idx="16397"/>
            <p:custDataLst>
              <p:tags r:id="rId13"/>
            </p:custDataLst>
          </p:nvPr>
        </p:nvPicPr>
        <p:blipFill>
          <a:blip r:embed="rId14"/>
          <a:srcRect t="368" b="368"/>
          <a:stretch>
            <a:fillRect/>
          </a:stretch>
        </p:blipFill>
        <p:spPr>
          <a:xfrm>
            <a:off x="81280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13" name="文本占位符 12"/>
          <p:cNvSpPr>
            <a:spLocks noGrp="1"/>
          </p:cNvSpPr>
          <p:nvPr>
            <p:ph type="body" idx="16390"/>
            <p:custDataLst>
              <p:tags r:id="rId1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隐私保护技术措施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1"/>
            <p:custDataLst>
              <p:tags r:id="rId1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采用SSL加密传输、数据脱敏处理，定期开展安全审计，符合GDPR和国内个人信息保护法规要求，用户可随时查阅/删除个人数据。</a:t>
            </a:r>
            <a:endParaRPr lang="zh-CN" altLang="en-US"/>
          </a:p>
        </p:txBody>
      </p:sp>
    </p:spTree>
    <p:custDataLst>
      <p:tags r:id="rId17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发展规划与展望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05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短期目标（0-6个月）</a:t>
            </a:r>
            <a:endParaRPr lang="zh-CN" altLang="en-US"/>
          </a:p>
        </p:txBody>
      </p:sp>
      <p:pic>
        <p:nvPicPr>
          <p:cNvPr id="3" name="内容占位符 2" descr="df0e624a-17a9-11f1-a9bc-8eda0b550999"/>
          <p:cNvPicPr>
            <a:picLocks noChangeAspect="1"/>
          </p:cNvPicPr>
          <p:nvPr>
            <p:ph idx="16392"/>
            <p:custDataLst>
              <p:tags r:id="rId2"/>
            </p:custDataLst>
          </p:nvPr>
        </p:nvPicPr>
        <p:blipFill>
          <a:blip r:embed="rId3"/>
          <a:srcRect l="32582" r="32582"/>
          <a:stretch>
            <a:fillRect/>
          </a:stretch>
        </p:blipFill>
        <p:spPr>
          <a:xfrm>
            <a:off x="0" y="0"/>
            <a:ext cx="3581400" cy="6858000"/>
          </a:xfrm>
          <a:custGeom>
            <a:avLst/>
            <a:gdLst>
              <a:gd name="connisteX0" fmla="*/ 0 w 3581400"/>
              <a:gd name="connsiteY0" fmla="*/ 0 h 6858000"/>
              <a:gd name="connisteX1" fmla="*/ 3581400 w 3581400"/>
              <a:gd name="connsiteY1" fmla="*/ 0 h 6858000"/>
              <a:gd name="connisteX2" fmla="*/ 3581400 w 3581400"/>
              <a:gd name="connsiteY2" fmla="*/ 6858000 h 6858000"/>
              <a:gd name="connisteX3" fmla="*/ 0 w 3581400"/>
              <a:gd name="connsiteY3" fmla="*/ 6858000 h 6858000"/>
              <a:gd name="connisteX4" fmla="*/ 0 w 3581400"/>
              <a:gd name="connsiteY4" fmla="*/ 0 h 6858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pathLst>
              <a:path w="3581400" h="6858000">
                <a:moveTo>
                  <a:pt x="0" y="0"/>
                </a:moveTo>
                <a:lnTo>
                  <a:pt x="3581400" y="0"/>
                </a:lnTo>
                <a:lnTo>
                  <a:pt x="35814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" name="装饰  2"/>
          <p:cNvSpPr>
            <a:spLocks noGrp="1"/>
          </p:cNvSpPr>
          <p:nvPr>
            <p:ph type="body" idx="16393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平台开发与测试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完成核心功能开发和内测，确保系统稳定性，为后续运营提供坚实技术基础。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种子用户获取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通过地推和社交传播获取首批1万活跃用户，积累初始用户群体。</a:t>
            </a:r>
            <a:endParaRPr lang="zh-CN" altLang="en-US"/>
          </a:p>
        </p:txBody>
      </p:sp>
      <p:sp>
        <p:nvSpPr>
          <p:cNvPr id="10" name="装饰  8"/>
          <p:cNvSpPr>
            <a:spLocks noGrp="1"/>
          </p:cNvSpPr>
          <p:nvPr>
            <p:ph type="body" idx="16395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0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经济模型验证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1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跑通“拼团-挖矿-兑换”闭环，调整优化参数，保障经济体系的顺畅运行。</a:t>
            </a:r>
            <a:endParaRPr lang="zh-CN" altLang="en-US"/>
          </a:p>
        </p:txBody>
      </p:sp>
    </p:spTree>
    <p:custDataLst>
      <p:tags r:id="rId1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副标题 1"/>
          <p:cNvSpPr>
            <a:spLocks noGrp="1"/>
          </p:cNvSpPr>
          <p:nvPr>
            <p:ph type="subTitle" idx="16386"/>
            <p:custDataLst>
              <p:tags r:id="rId1"/>
            </p:custDataLst>
          </p:nvPr>
        </p:nvSpPr>
        <p:spPr/>
        <p:txBody>
          <a:bodyPr/>
          <a:p>
            <a:pPr algn="ctr">
              <a:lnSpc>
                <a:spcPct val="125000"/>
              </a:lnSpc>
            </a:pPr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04000"/>
              </a:lnSpc>
            </a:pPr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6388"/>
            <p:custDataLst>
              <p:tags r:id="rId3"/>
            </p:custDataLst>
          </p:nvPr>
        </p:nvSpPr>
        <p:spPr/>
        <p:txBody>
          <a:bodyPr/>
          <a:p>
            <a:pPr algn="ctr">
              <a:lnSpc>
                <a:spcPct val="109000"/>
              </a:lnSpc>
            </a:pPr>
            <a:r>
              <a:rPr lang="en-US" altLang="en-US"/>
              <a:t>01</a:t>
            </a:r>
            <a:endParaRPr lang="en-US" altLang="en-US"/>
          </a:p>
        </p:txBody>
      </p:sp>
      <p:sp>
        <p:nvSpPr>
          <p:cNvPr id="5" name="装饰  3"/>
          <p:cNvSpPr>
            <a:spLocks noGrp="1"/>
          </p:cNvSpPr>
          <p:nvPr>
            <p:ph type="body" idx="16399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8000"/>
              </a:lnSpc>
            </a:pPr>
            <a:r>
              <a:rPr lang="zh-CN" altLang="en-US"/>
              <a:t>项目概述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90"/>
            <p:custDataLst>
              <p:tags r:id="rId6"/>
            </p:custDataLst>
          </p:nvPr>
        </p:nvSpPr>
        <p:spPr/>
        <p:txBody>
          <a:bodyPr/>
          <a:p>
            <a:pPr algn="ctr">
              <a:lnSpc>
                <a:spcPct val="109000"/>
              </a:lnSpc>
            </a:pPr>
            <a:r>
              <a:rPr lang="en-US" altLang="en-US"/>
              <a:t>02</a:t>
            </a:r>
            <a:endParaRPr lang="en-US" altLang="en-US"/>
          </a:p>
        </p:txBody>
      </p:sp>
      <p:sp>
        <p:nvSpPr>
          <p:cNvPr id="8" name="装饰  6"/>
          <p:cNvSpPr>
            <a:spLocks noGrp="1"/>
          </p:cNvSpPr>
          <p:nvPr>
            <p:ph type="body" idx="16400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8000"/>
              </a:lnSpc>
            </a:pPr>
            <a:r>
              <a:rPr lang="zh-CN" altLang="en-US"/>
              <a:t>目标用户群体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92"/>
            <p:custDataLst>
              <p:tags r:id="rId9"/>
            </p:custDataLst>
          </p:nvPr>
        </p:nvSpPr>
        <p:spPr/>
        <p:txBody>
          <a:bodyPr/>
          <a:p>
            <a:pPr algn="ctr">
              <a:lnSpc>
                <a:spcPct val="109000"/>
              </a:lnSpc>
            </a:pPr>
            <a:r>
              <a:rPr lang="en-US" altLang="en-US"/>
              <a:t>03</a:t>
            </a:r>
            <a:endParaRPr lang="en-US" altLang="en-US"/>
          </a:p>
        </p:txBody>
      </p:sp>
      <p:sp>
        <p:nvSpPr>
          <p:cNvPr id="11" name="装饰  9"/>
          <p:cNvSpPr>
            <a:spLocks noGrp="1"/>
          </p:cNvSpPr>
          <p:nvPr>
            <p:ph type="body" idx="16401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1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8000"/>
              </a:lnSpc>
            </a:pPr>
            <a:r>
              <a:rPr lang="zh-CN" altLang="en-US"/>
              <a:t>核心竞争优势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94"/>
            <p:custDataLst>
              <p:tags r:id="rId12"/>
            </p:custDataLst>
          </p:nvPr>
        </p:nvSpPr>
        <p:spPr/>
        <p:txBody>
          <a:bodyPr/>
          <a:p>
            <a:pPr algn="ctr">
              <a:lnSpc>
                <a:spcPct val="109000"/>
              </a:lnSpc>
            </a:pPr>
            <a:r>
              <a:rPr lang="en-US" altLang="en-US"/>
              <a:t>04</a:t>
            </a:r>
            <a:endParaRPr lang="en-US" altLang="en-US"/>
          </a:p>
        </p:txBody>
      </p:sp>
      <p:sp>
        <p:nvSpPr>
          <p:cNvPr id="14" name="装饰  2"/>
          <p:cNvSpPr>
            <a:spLocks noGrp="1"/>
          </p:cNvSpPr>
          <p:nvPr>
            <p:ph type="body" idx="16402"/>
            <p:custDataLst>
              <p:tags r:id="rId13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3"/>
            <p:custDataLst>
              <p:tags r:id="rId1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8000"/>
              </a:lnSpc>
            </a:pPr>
            <a:r>
              <a:rPr lang="zh-CN" altLang="en-US"/>
              <a:t>风险控制与合规考量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6"/>
            <p:custDataLst>
              <p:tags r:id="rId15"/>
            </p:custDataLst>
          </p:nvPr>
        </p:nvSpPr>
        <p:spPr/>
        <p:txBody>
          <a:bodyPr/>
          <a:p>
            <a:pPr algn="ctr">
              <a:lnSpc>
                <a:spcPct val="109000"/>
              </a:lnSpc>
            </a:pPr>
            <a:r>
              <a:rPr lang="en-US" altLang="en-US"/>
              <a:t>05</a:t>
            </a:r>
            <a:endParaRPr lang="en-US" altLang="en-US"/>
          </a:p>
        </p:txBody>
      </p:sp>
      <p:sp>
        <p:nvSpPr>
          <p:cNvPr id="17" name="装饰  5"/>
          <p:cNvSpPr>
            <a:spLocks noGrp="1"/>
          </p:cNvSpPr>
          <p:nvPr>
            <p:ph type="body" idx="16403"/>
            <p:custDataLst>
              <p:tags r:id="rId16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5"/>
            <p:custDataLst>
              <p:tags r:id="rId17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8000"/>
              </a:lnSpc>
            </a:pPr>
            <a:r>
              <a:rPr lang="zh-CN" altLang="en-US"/>
              <a:t>发展规划与展望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8"/>
            <p:custDataLst>
              <p:tags r:id="rId18"/>
            </p:custDataLst>
          </p:nvPr>
        </p:nvSpPr>
        <p:spPr/>
        <p:txBody>
          <a:bodyPr/>
          <a:p>
            <a:pPr algn="ctr">
              <a:lnSpc>
                <a:spcPct val="109000"/>
              </a:lnSpc>
            </a:pPr>
            <a:r>
              <a:rPr lang="en-US" altLang="en-US"/>
              <a:t>06</a:t>
            </a:r>
            <a:endParaRPr lang="en-US" altLang="en-US"/>
          </a:p>
        </p:txBody>
      </p:sp>
      <p:sp>
        <p:nvSpPr>
          <p:cNvPr id="20" name="装饰  8"/>
          <p:cNvSpPr>
            <a:spLocks noGrp="1"/>
          </p:cNvSpPr>
          <p:nvPr>
            <p:ph type="body" idx="16404"/>
            <p:custDataLst>
              <p:tags r:id="rId19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7"/>
            <p:custDataLst>
              <p:tags r:id="rId20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8000"/>
              </a:lnSpc>
            </a:pPr>
            <a:r>
              <a:rPr lang="zh-CN" altLang="en-US"/>
              <a:t>项目总结与价值</a:t>
            </a:r>
            <a:endParaRPr lang="zh-CN" altLang="en-US"/>
          </a:p>
        </p:txBody>
      </p:sp>
    </p:spTree>
    <p:custDataLst>
      <p:tags r:id="rId2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中期目标（7-18个月）</a:t>
            </a:r>
            <a:endParaRPr lang="zh-CN" altLang="en-US"/>
          </a:p>
        </p:txBody>
      </p:sp>
      <p:pic>
        <p:nvPicPr>
          <p:cNvPr id="3" name="内容占位符 2" descr="e1ebc056-17a9-11f1-96fe-f220b6fde63d"/>
          <p:cNvPicPr>
            <a:picLocks noChangeAspect="1"/>
          </p:cNvPicPr>
          <p:nvPr>
            <p:ph idx="16392"/>
            <p:custDataLst>
              <p:tags r:id="rId2"/>
            </p:custDataLst>
          </p:nvPr>
        </p:nvPicPr>
        <p:blipFill>
          <a:blip r:embed="rId3"/>
          <a:srcRect t="2655" b="2655"/>
          <a:stretch>
            <a:fillRect/>
          </a:stretch>
        </p:blipFill>
        <p:spPr>
          <a:xfrm>
            <a:off x="609600" y="1524000"/>
            <a:ext cx="10972800" cy="3098800"/>
          </a:xfrm>
          <a:custGeom>
            <a:avLst/>
            <a:gdLst>
              <a:gd name="connisteX0" fmla="*/ 0 w 10972800"/>
              <a:gd name="connsiteY0" fmla="*/ 203200 h 3098800"/>
              <a:gd name="connisteX1" fmla="*/ 203200 w 10972800"/>
              <a:gd name="connsiteY1" fmla="*/ 0 h 3098800"/>
              <a:gd name="connisteX2" fmla="*/ 10769600 w 10972800"/>
              <a:gd name="connsiteY2" fmla="*/ 0 h 3098800"/>
              <a:gd name="connisteX3" fmla="*/ 10972800 w 10972800"/>
              <a:gd name="connsiteY3" fmla="*/ 203200 h 3098800"/>
              <a:gd name="connisteX4" fmla="*/ 10972800 w 10972800"/>
              <a:gd name="connsiteY4" fmla="*/ 2895600 h 3098800"/>
              <a:gd name="connisteX5" fmla="*/ 10769600 w 10972800"/>
              <a:gd name="connsiteY5" fmla="*/ 3098800 h 3098800"/>
              <a:gd name="connisteX6" fmla="*/ 203200 w 10972800"/>
              <a:gd name="connsiteY6" fmla="*/ 3098800 h 3098800"/>
              <a:gd name="connisteX7" fmla="*/ 0 w 10972800"/>
              <a:gd name="connsiteY7" fmla="*/ 2895600 h 3098800"/>
              <a:gd name="connisteX8" fmla="*/ 0 w 10972800"/>
              <a:gd name="connsiteY8" fmla="*/ 203200 h 309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309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895600"/>
                </a:lnTo>
                <a:cubicBezTo>
                  <a:pt x="10972800" y="3007824"/>
                  <a:pt x="10881824" y="3098800"/>
                  <a:pt x="10769600" y="3098800"/>
                </a:cubicBezTo>
                <a:lnTo>
                  <a:pt x="203200" y="3098800"/>
                </a:lnTo>
                <a:cubicBezTo>
                  <a:pt x="90976" y="3098800"/>
                  <a:pt x="0" y="3007824"/>
                  <a:pt x="0" y="2895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用户规模扩张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实现50万注册用户，日活达到5万，扩大平台用户基础和影响力。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8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功能丰富完善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89"/>
            <p:custDataLst>
              <p:tags r:id="rId7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增加更多游戏化场景和社交功能，提升用户体验和粘性。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90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商业模式拓展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91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探索更多盈利渠道和合作伙伴，增强平台的商业价值和可持续发展能力。</a:t>
            </a:r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长期愿景（18个月以上）</a:t>
            </a:r>
            <a:endParaRPr lang="zh-CN" altLang="en-US"/>
          </a:p>
        </p:txBody>
      </p:sp>
      <p:pic>
        <p:nvPicPr>
          <p:cNvPr id="3" name="内容占位符 2" descr="df599c52-17a9-11f1-b6ba-0695e907439e"/>
          <p:cNvPicPr>
            <a:picLocks noChangeAspect="1"/>
          </p:cNvPicPr>
          <p:nvPr>
            <p:ph idx="16392"/>
            <p:custDataLst>
              <p:tags r:id="rId2"/>
            </p:custDataLst>
          </p:nvPr>
        </p:nvPicPr>
        <p:blipFill>
          <a:blip r:embed="rId3"/>
          <a:srcRect l="11962" r="12231"/>
          <a:stretch>
            <a:fillRect/>
          </a:stretch>
        </p:blipFill>
        <p:spPr>
          <a:xfrm>
            <a:off x="8001000" y="1524000"/>
            <a:ext cx="3581400" cy="4724400"/>
          </a:xfrm>
          <a:custGeom>
            <a:avLst/>
            <a:gdLst>
              <a:gd name="connisteX0" fmla="*/ 0 w 3581400"/>
              <a:gd name="connsiteY0" fmla="*/ 0 h 4724400"/>
              <a:gd name="connisteX1" fmla="*/ 3378200 w 3581400"/>
              <a:gd name="connsiteY1" fmla="*/ 0 h 4724400"/>
              <a:gd name="connisteX2" fmla="*/ 3581400 w 3581400"/>
              <a:gd name="connsiteY2" fmla="*/ 203200 h 4724400"/>
              <a:gd name="connisteX3" fmla="*/ 3581400 w 3581400"/>
              <a:gd name="connsiteY3" fmla="*/ 4521200 h 4724400"/>
              <a:gd name="connisteX4" fmla="*/ 3378200 w 3581400"/>
              <a:gd name="connsiteY4" fmla="*/ 4724400 h 4724400"/>
              <a:gd name="connisteX5" fmla="*/ 0 w 3581400"/>
              <a:gd name="connsiteY5" fmla="*/ 4724400 h 4724400"/>
              <a:gd name="connisteX6" fmla="*/ 0 w 3581400"/>
              <a:gd name="connsiteY6" fmla="*/ 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581400" h="4724400">
                <a:moveTo>
                  <a:pt x="0" y="0"/>
                </a:moveTo>
                <a:lnTo>
                  <a:pt x="3378200" y="0"/>
                </a:lnTo>
                <a:cubicBezTo>
                  <a:pt x="3490424" y="0"/>
                  <a:pt x="3581400" y="90976"/>
                  <a:pt x="3581400" y="203200"/>
                </a:cubicBezTo>
                <a:lnTo>
                  <a:pt x="3581400" y="4521200"/>
                </a:lnTo>
                <a:cubicBezTo>
                  <a:pt x="3581400" y="4633424"/>
                  <a:pt x="3490424" y="4724400"/>
                  <a:pt x="3378200" y="4724400"/>
                </a:cubicBezTo>
                <a:lnTo>
                  <a:pt x="0" y="47244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" name="装饰  2"/>
          <p:cNvSpPr>
            <a:spLocks noGrp="1"/>
          </p:cNvSpPr>
          <p:nvPr>
            <p:ph type="body" idx="16393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平台生态建设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打造完整的数字消费生态系统，满足用户多样化的消费和娱乐需求。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88"/>
            <p:custDataLst>
              <p:tags r:id="rId7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品牌价值提升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9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成为社交电商领域的知名平台，树立良好的品牌形象和市场口碑。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90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可持续发展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91"/>
            <p:custDataLst>
              <p:tags r:id="rId10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实现稳定的盈利能力和用户增长，确保平台长期健康发展。</a:t>
            </a:r>
            <a:endParaRPr lang="zh-CN" altLang="en-US"/>
          </a:p>
        </p:txBody>
      </p:sp>
    </p:spTree>
    <p:custDataLst>
      <p:tags r:id="rId1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项目总结与价值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06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项目核心价值提炼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3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4" name="装饰  2"/>
          <p:cNvSpPr>
            <a:spLocks noGrp="1"/>
          </p:cNvSpPr>
          <p:nvPr>
            <p:ph type="body" idx="16394"/>
            <p:custDataLst>
              <p:tags r:id="rId3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9" name="图片占位符 18"/>
          <p:cNvPicPr/>
          <p:nvPr>
            <p:ph type="pic" idx="16392"/>
            <p:custDataLst>
              <p:tags r:id="rId4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11680" y="2214880"/>
            <a:ext cx="650240" cy="650240"/>
          </a:xfrm>
          <a:prstGeom prst="rect">
            <a:avLst/>
          </a:prstGeom>
        </p:spPr>
      </p:pic>
      <p:sp>
        <p:nvSpPr>
          <p:cNvPr id="6" name="文本占位符 5"/>
          <p:cNvSpPr>
            <a:spLocks noGrp="1"/>
          </p:cNvSpPr>
          <p:nvPr>
            <p:ph type="body" idx="16386"/>
            <p:custDataLst>
              <p:tags r:id="rId7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11000"/>
              </a:lnSpc>
            </a:pPr>
            <a:r>
              <a:rPr lang="zh-CN" altLang="en-US"/>
              <a:t>模式创新价值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87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25000"/>
              </a:lnSpc>
            </a:pPr>
            <a:r>
              <a:rPr lang="zh-CN" altLang="en-US"/>
              <a:t>融合拼团、挖矿、盲盒等多重玩法，打造“拼团-挖矿-兑换”核心闭环自循环经济体系，形成独特用户体验与竞争壁垒。</a:t>
            </a:r>
            <a:endParaRPr lang="zh-CN" altLang="en-US"/>
          </a:p>
        </p:txBody>
      </p:sp>
      <p:sp>
        <p:nvSpPr>
          <p:cNvPr id="8" name="装饰  6"/>
          <p:cNvSpPr>
            <a:spLocks noGrp="1"/>
          </p:cNvSpPr>
          <p:nvPr>
            <p:ph type="body" idx="16396"/>
            <p:custDataLst>
              <p:tags r:id="rId9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9" name="装饰  7"/>
          <p:cNvSpPr>
            <a:spLocks noGrp="1"/>
          </p:cNvSpPr>
          <p:nvPr>
            <p:ph type="body" idx="16397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20" name="图片占位符 19"/>
          <p:cNvPicPr/>
          <p:nvPr>
            <p:ph type="pic" idx="16395"/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770880" y="2214880"/>
            <a:ext cx="650240" cy="650240"/>
          </a:xfrm>
          <a:prstGeom prst="rect">
            <a:avLst/>
          </a:prstGeom>
        </p:spPr>
      </p:pic>
      <p:sp>
        <p:nvSpPr>
          <p:cNvPr id="11" name="文本占位符 10"/>
          <p:cNvSpPr>
            <a:spLocks noGrp="1"/>
          </p:cNvSpPr>
          <p:nvPr>
            <p:ph type="body" idx="16388"/>
            <p:custDataLst>
              <p:tags r:id="rId14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11000"/>
              </a:lnSpc>
            </a:pPr>
            <a:r>
              <a:rPr lang="zh-CN" altLang="en-US"/>
              <a:t>用户体验价值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9"/>
            <p:custDataLst>
              <p:tags r:id="rId15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25000"/>
              </a:lnSpc>
            </a:pPr>
            <a:r>
              <a:rPr lang="zh-CN" altLang="en-US"/>
              <a:t>以“拼激情、拼未来、爱拼才会赢”为理念，通过娱乐化消费场景设计，提升用户参与感与粘性，满足年轻群体社交与游戏化体验需求。</a:t>
            </a:r>
            <a:endParaRPr lang="zh-CN" altLang="en-US"/>
          </a:p>
        </p:txBody>
      </p:sp>
      <p:sp>
        <p:nvSpPr>
          <p:cNvPr id="13" name="装饰  1"/>
          <p:cNvSpPr>
            <a:spLocks noGrp="1"/>
          </p:cNvSpPr>
          <p:nvPr>
            <p:ph type="body" idx="16399"/>
            <p:custDataLst>
              <p:tags r:id="rId16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装饰  2"/>
          <p:cNvSpPr>
            <a:spLocks noGrp="1"/>
          </p:cNvSpPr>
          <p:nvPr>
            <p:ph type="body" idx="16400"/>
            <p:custDataLst>
              <p:tags r:id="rId1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8" name="图片占位符 17"/>
          <p:cNvPicPr/>
          <p:nvPr>
            <p:ph type="pic" idx="16398"/>
            <p:custDataLst>
              <p:tags r:id="rId18"/>
            </p:custDataLst>
          </p:nvPr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530080" y="2214880"/>
            <a:ext cx="650240" cy="650240"/>
          </a:xfrm>
          <a:prstGeom prst="rect">
            <a:avLst/>
          </a:prstGeom>
        </p:spPr>
      </p:pic>
      <p:sp>
        <p:nvSpPr>
          <p:cNvPr id="16" name="文本占位符 15"/>
          <p:cNvSpPr>
            <a:spLocks noGrp="1"/>
          </p:cNvSpPr>
          <p:nvPr>
            <p:ph type="body" idx="16390"/>
            <p:custDataLst>
              <p:tags r:id="rId21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11000"/>
              </a:lnSpc>
            </a:pPr>
            <a:r>
              <a:rPr lang="zh-CN" altLang="en-US"/>
              <a:t>市场潜力价值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1"/>
            <p:custDataLst>
              <p:tags r:id="rId22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25000"/>
              </a:lnSpc>
            </a:pPr>
            <a:r>
              <a:rPr lang="zh-CN" altLang="en-US"/>
              <a:t>主攻18-35岁年轻消费群体，下沉市场拼团模式优势显著，同时覆盖数字货币爱好者群体，具备广阔用户增长空间与商业拓展潜力。</a:t>
            </a:r>
            <a:endParaRPr lang="zh-CN" altLang="en-US"/>
          </a:p>
        </p:txBody>
      </p:sp>
    </p:spTree>
    <p:custDataLst>
      <p:tags r:id="rId23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实施要点与后续规划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11000"/>
              </a:lnSpc>
            </a:pPr>
            <a:r>
              <a:rPr lang="zh-CN" altLang="en-US"/>
              <a:t>技术细节深化</a:t>
            </a:r>
            <a:endParaRPr lang="zh-CN" altLang="en-US"/>
          </a:p>
        </p:txBody>
      </p:sp>
      <p:sp>
        <p:nvSpPr>
          <p:cNvPr id="4" name="装饰  2"/>
          <p:cNvSpPr>
            <a:spLocks noGrp="1"/>
          </p:cNvSpPr>
          <p:nvPr>
            <p:ph type="body" idx="16392"/>
            <p:custDataLst>
              <p:tags r:id="rId3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完成核心功能开发与内测，保障系统稳定性，后续将持续优化技术架构，提升平台承载能力与响应速度。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8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11000"/>
              </a:lnSpc>
            </a:pPr>
            <a:r>
              <a:rPr lang="zh-CN" altLang="en-US"/>
              <a:t>市场调研与合规结合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3"/>
            <p:custDataLst>
              <p:tags r:id="rId6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9"/>
            <p:custDataLst>
              <p:tags r:id="rId7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结合市场动态调整运营策略，严格遵守个人信息保护法规，完善反赌博机制，明确用户协议中虚拟财产权利义务关系。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90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11000"/>
              </a:lnSpc>
            </a:pPr>
            <a:r>
              <a:rPr lang="zh-CN" altLang="en-US"/>
              <a:t>平台设计核心原则</a:t>
            </a:r>
            <a:endParaRPr lang="zh-CN" altLang="en-US"/>
          </a:p>
        </p:txBody>
      </p:sp>
      <p:sp>
        <p:nvSpPr>
          <p:cNvPr id="10" name="装饰  8"/>
          <p:cNvSpPr>
            <a:spLocks noGrp="1"/>
          </p:cNvSpPr>
          <p:nvPr>
            <p:ph type="body" idx="16394"/>
            <p:custDataLst>
              <p:tags r:id="rId9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1"/>
            <p:custDataLst>
              <p:tags r:id="rId10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强调可控性（通过数据监控与资金流管理保障运营安全）、可扩展性（预留功能接口支持未来场景拓展）、用户体验（优化交互流程提升使用便捷性）。</a:t>
            </a:r>
            <a:endParaRPr lang="zh-CN" altLang="en-US"/>
          </a:p>
        </p:txBody>
      </p:sp>
    </p:spTree>
    <p:custDataLst>
      <p:tags r:id="rId1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合作与展望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2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4" name="图片占位符 3" descr="e211df35-17a9-11f1-920f-7a85e80da0ee"/>
          <p:cNvPicPr>
            <a:picLocks noChangeAspect="1"/>
          </p:cNvPicPr>
          <p:nvPr>
            <p:ph type="pic" idx="16393"/>
            <p:custDataLst>
              <p:tags r:id="rId3"/>
            </p:custDataLst>
          </p:nvPr>
        </p:nvPicPr>
        <p:blipFill>
          <a:blip r:embed="rId4"/>
          <a:srcRect t="368" b="368"/>
          <a:stretch>
            <a:fillRect/>
          </a:stretch>
        </p:blipFill>
        <p:spPr>
          <a:xfrm>
            <a:off x="6096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携手共建生态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诚邀投资者与合作伙伴加入，共同完善数字消费生态系统，整合资源实现优势互补，推动平台快速发展。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8" name="图片占位符 7" descr="e211e0c0-17a9-11f1-920f-7a85e80da0ee"/>
          <p:cNvPicPr>
            <a:picLocks noChangeAspect="1"/>
          </p:cNvPicPr>
          <p:nvPr>
            <p:ph type="pic" idx="16395"/>
            <p:custDataLst>
              <p:tags r:id="rId8"/>
            </p:custDataLst>
          </p:nvPr>
        </p:nvPicPr>
        <p:blipFill>
          <a:blip r:embed="rId9"/>
          <a:srcRect t="368" b="368"/>
          <a:stretch>
            <a:fillRect/>
          </a:stretch>
        </p:blipFill>
        <p:spPr>
          <a:xfrm>
            <a:off x="43688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共创行业新标杆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致力于成为社交电商领域知名品牌，通过持续创新与合规运营，引领数字娱乐电商行业发展新方向。</a:t>
            </a:r>
            <a:endParaRPr lang="zh-CN" altLang="en-US"/>
          </a:p>
        </p:txBody>
      </p:sp>
      <p:sp>
        <p:nvSpPr>
          <p:cNvPr id="11" name="装饰  9"/>
          <p:cNvSpPr>
            <a:spLocks noGrp="1"/>
          </p:cNvSpPr>
          <p:nvPr>
            <p:ph type="body" idx="16396"/>
            <p:custDataLst>
              <p:tags r:id="rId1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2" name="图片占位符 11" descr="e211e0ba-17a9-11f1-920f-7a85e80da0ee"/>
          <p:cNvPicPr>
            <a:picLocks noChangeAspect="1"/>
          </p:cNvPicPr>
          <p:nvPr>
            <p:ph type="pic" idx="16397"/>
            <p:custDataLst>
              <p:tags r:id="rId13"/>
            </p:custDataLst>
          </p:nvPr>
        </p:nvPicPr>
        <p:blipFill>
          <a:blip r:embed="rId14"/>
          <a:srcRect t="368" b="368"/>
          <a:stretch>
            <a:fillRect/>
          </a:stretch>
        </p:blipFill>
        <p:spPr>
          <a:xfrm>
            <a:off x="81280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13" name="文本占位符 12"/>
          <p:cNvSpPr>
            <a:spLocks noGrp="1"/>
          </p:cNvSpPr>
          <p:nvPr>
            <p:ph type="body" idx="16390"/>
            <p:custDataLst>
              <p:tags r:id="rId1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共享增长红利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1"/>
            <p:custDataLst>
              <p:tags r:id="rId1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依托稳定的盈利能力与用户增长，与合作伙伴共享市场机遇，实现长期可持续发展，共创商业价值与社会价值。</a:t>
            </a:r>
            <a:endParaRPr lang="zh-CN" altLang="en-US"/>
          </a:p>
        </p:txBody>
      </p:sp>
    </p:spTree>
    <p:custDataLst>
      <p:tags r:id="rId17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项目概述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01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项目定位与愿景</a:t>
            </a:r>
            <a:endParaRPr lang="zh-CN" altLang="en-US"/>
          </a:p>
        </p:txBody>
      </p:sp>
      <p:pic>
        <p:nvPicPr>
          <p:cNvPr id="3" name="图片占位符 2" descr="e2541827-17a9-11f1-86d0-e61fb6dbf8c4"/>
          <p:cNvPicPr>
            <a:picLocks noChangeAspect="1"/>
          </p:cNvPicPr>
          <p:nvPr>
            <p:ph type="pic" idx="16394"/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609600" y="2336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</p:spPr>
      </p:pic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 sz="1700"/>
              <a:t>平台定位：数字娱乐电商一体化</a:t>
            </a:r>
            <a:endParaRPr lang="zh-CN" altLang="en-US" sz="1700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拼拼乐定位为数字娱乐电商平台一体的创新平台，融合娱乐与消费，打造独特数字消费生态，让用户在娱乐中参与消费。</a:t>
            </a:r>
            <a:endParaRPr lang="zh-CN" altLang="en-US"/>
          </a:p>
        </p:txBody>
      </p:sp>
      <p:pic>
        <p:nvPicPr>
          <p:cNvPr id="6" name="图片占位符 5" descr="e2541898-17a9-11f1-86d0-e61fb6dbf8c4"/>
          <p:cNvPicPr>
            <a:picLocks noChangeAspect="1"/>
          </p:cNvPicPr>
          <p:nvPr>
            <p:ph type="pic" idx="16395"/>
            <p:custDataLst>
              <p:tags r:id="rId6"/>
            </p:custDataLst>
          </p:nvPr>
        </p:nvPicPr>
        <p:blipFill>
          <a:blip r:embed="rId7"/>
          <a:srcRect/>
          <a:stretch>
            <a:fillRect/>
          </a:stretch>
        </p:blipFill>
        <p:spPr>
          <a:xfrm>
            <a:off x="6324600" y="2336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</p:spPr>
      </p:pic>
      <p:sp>
        <p:nvSpPr>
          <p:cNvPr id="7" name="文本占位符 6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 fontScale="70000"/>
          </a:bodyPr>
          <a:p>
            <a:pPr algn="l">
              <a:lnSpc>
                <a:spcPct val="111000"/>
              </a:lnSpc>
            </a:pPr>
            <a:r>
              <a:rPr lang="zh-CN" altLang="en-US"/>
              <a:t>核心闭环：“拼团-挖矿-兑换”自循环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以“拼团-挖矿-兑换”为核心闭环形成自循环经济体系，实现用户行为与平台价值的良性互动。</a:t>
            </a:r>
            <a:endParaRPr lang="zh-CN" altLang="en-US"/>
          </a:p>
        </p:txBody>
      </p:sp>
      <p:pic>
        <p:nvPicPr>
          <p:cNvPr id="9" name="图片占位符 8" descr="e2541a98-17a9-11f1-86d0-e61fb6dbf8c4"/>
          <p:cNvPicPr>
            <a:picLocks noChangeAspect="1"/>
          </p:cNvPicPr>
          <p:nvPr>
            <p:ph type="pic" idx="16396"/>
            <p:custDataLst>
              <p:tags r:id="rId10"/>
            </p:custDataLst>
          </p:nvPr>
        </p:nvPicPr>
        <p:blipFill>
          <a:blip r:embed="rId11"/>
          <a:srcRect/>
          <a:stretch>
            <a:fillRect/>
          </a:stretch>
        </p:blipFill>
        <p:spPr>
          <a:xfrm>
            <a:off x="609600" y="42164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</p:spPr>
      </p:pic>
      <p:sp>
        <p:nvSpPr>
          <p:cNvPr id="10" name="文本占位符 9"/>
          <p:cNvSpPr>
            <a:spLocks noGrp="1"/>
          </p:cNvSpPr>
          <p:nvPr>
            <p:ph type="body" idx="16390"/>
            <p:custDataLst>
              <p:tags r:id="rId12"/>
            </p:custDataLst>
          </p:nvPr>
        </p:nvSpPr>
        <p:spPr/>
        <p:txBody>
          <a:bodyPr>
            <a:normAutofit fontScale="70000"/>
          </a:bodyPr>
          <a:p>
            <a:pPr algn="l">
              <a:lnSpc>
                <a:spcPct val="111000"/>
              </a:lnSpc>
            </a:pPr>
            <a:r>
              <a:rPr lang="zh-CN" altLang="en-US"/>
              <a:t>愿景口号：拼激情 拼未来 爱拼才会赢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1"/>
            <p:custDataLst>
              <p:tags r:id="rId13"/>
            </p:custDataLst>
          </p:nvPr>
        </p:nvSpPr>
        <p:spPr/>
        <p:txBody>
          <a:bodyPr>
            <a:normAutofit lnSpcReduction="10000"/>
          </a:bodyPr>
          <a:p>
            <a:pPr algn="l">
              <a:lnSpc>
                <a:spcPct val="125000"/>
              </a:lnSpc>
            </a:pPr>
            <a:r>
              <a:rPr lang="zh-CN" altLang="en-US"/>
              <a:t>致力于打造属于自己的数字娱乐电商平台，传递“拼激情 拼未来 爱拼才会赢”的品牌理念。</a:t>
            </a:r>
            <a:endParaRPr lang="zh-CN" altLang="en-US"/>
          </a:p>
        </p:txBody>
      </p:sp>
      <p:pic>
        <p:nvPicPr>
          <p:cNvPr id="12" name="图片占位符 11" descr="e254180a-17a9-11f1-86d0-e61fb6dbf8c4"/>
          <p:cNvPicPr>
            <a:picLocks noChangeAspect="1"/>
          </p:cNvPicPr>
          <p:nvPr>
            <p:ph type="pic" idx="16397"/>
            <p:custDataLst>
              <p:tags r:id="rId14"/>
            </p:custDataLst>
          </p:nvPr>
        </p:nvPicPr>
        <p:blipFill>
          <a:blip r:embed="rId15"/>
          <a:srcRect/>
          <a:stretch>
            <a:fillRect/>
          </a:stretch>
        </p:blipFill>
        <p:spPr>
          <a:xfrm>
            <a:off x="6324600" y="42164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</p:spPr>
      </p:pic>
      <p:sp>
        <p:nvSpPr>
          <p:cNvPr id="13" name="文本占位符 12"/>
          <p:cNvSpPr>
            <a:spLocks noGrp="1"/>
          </p:cNvSpPr>
          <p:nvPr>
            <p:ph type="body" idx="16392"/>
            <p:custDataLst>
              <p:tags r:id="rId1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 sz="1700"/>
              <a:t>背景支持：空中云汇助力跨境收单</a:t>
            </a:r>
            <a:endParaRPr lang="zh-CN" altLang="en-US" sz="170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3"/>
            <p:custDataLst>
              <p:tags r:id="rId17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由空中云汇电商助力，空中云汇Airwallex覆盖全球主流跨境电商平台收单，支持全球卖家轻松入住40+个跨境电商平台。</a:t>
            </a:r>
            <a:endParaRPr lang="zh-CN" altLang="en-US"/>
          </a:p>
        </p:txBody>
      </p:sp>
    </p:spTree>
    <p:custDataLst>
      <p:tags r:id="rId18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核心模式解析</a:t>
            </a:r>
            <a:endParaRPr lang="zh-CN" altLang="en-US"/>
          </a:p>
        </p:txBody>
      </p:sp>
      <p:pic>
        <p:nvPicPr>
          <p:cNvPr id="3" name="内容占位符 2" descr="e1f23ded-17a9-11f1-a87f-a625a80355b1"/>
          <p:cNvPicPr>
            <a:picLocks noChangeAspect="1"/>
          </p:cNvPicPr>
          <p:nvPr>
            <p:ph idx="16392"/>
            <p:custDataLst>
              <p:tags r:id="rId2"/>
            </p:custDataLst>
          </p:nvPr>
        </p:nvPicPr>
        <p:blipFill>
          <a:blip r:embed="rId3"/>
          <a:srcRect l="679" r="679"/>
          <a:stretch>
            <a:fillRect/>
          </a:stretch>
        </p:blipFill>
        <p:spPr>
          <a:xfrm>
            <a:off x="8610600" y="0"/>
            <a:ext cx="3581400" cy="6858000"/>
          </a:xfrm>
          <a:custGeom>
            <a:avLst/>
            <a:gdLst>
              <a:gd name="connisteX0" fmla="*/ 0 w 3581400"/>
              <a:gd name="connsiteY0" fmla="*/ 0 h 6858000"/>
              <a:gd name="connisteX1" fmla="*/ 3581400 w 3581400"/>
              <a:gd name="connsiteY1" fmla="*/ 0 h 6858000"/>
              <a:gd name="connisteX2" fmla="*/ 3581400 w 3581400"/>
              <a:gd name="connsiteY2" fmla="*/ 6858000 h 6858000"/>
              <a:gd name="connisteX3" fmla="*/ 0 w 3581400"/>
              <a:gd name="connsiteY3" fmla="*/ 6858000 h 6858000"/>
              <a:gd name="connisteX4" fmla="*/ 0 w 3581400"/>
              <a:gd name="connsiteY4" fmla="*/ 0 h 6858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pathLst>
              <a:path w="3581400" h="6858000">
                <a:moveTo>
                  <a:pt x="0" y="0"/>
                </a:moveTo>
                <a:lnTo>
                  <a:pt x="3581400" y="0"/>
                </a:lnTo>
                <a:lnTo>
                  <a:pt x="35814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" name="装饰  2"/>
          <p:cNvSpPr>
            <a:spLocks noGrp="1"/>
          </p:cNvSpPr>
          <p:nvPr>
            <p:ph type="body" idx="16393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自循环经济体系：“拼团-挖矿-兑换”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构建以“拼团-挖矿-兑换”为核心的自循环经济体系，用户通过拼团获得挖矿资格，挖矿产出可兑换商品或权益，形成完整消费闭环。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创新玩法融合：拼团、挖矿、盲盒多重体验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融合拼团、挖矿、盲盒等多重玩法，通过创新模式打造数字消费生态，提升用户参与度和娱乐体验。</a:t>
            </a:r>
            <a:endParaRPr lang="zh-CN" altLang="en-US"/>
          </a:p>
        </p:txBody>
      </p:sp>
      <p:sp>
        <p:nvSpPr>
          <p:cNvPr id="10" name="装饰  8"/>
          <p:cNvSpPr>
            <a:spLocks noGrp="1"/>
          </p:cNvSpPr>
          <p:nvPr>
            <p:ph type="body" idx="16395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0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用户权益保障：只能拼团双结果机制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1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采用只能拼团双结果机制，保障用户的权益，确保平台稳定发展，为用户提供可靠的消费环境。</a:t>
            </a:r>
            <a:endParaRPr lang="zh-CN" altLang="en-US"/>
          </a:p>
        </p:txBody>
      </p:sp>
    </p:spTree>
    <p:custDataLst>
      <p:tags r:id="rId1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目标用户群体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02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年轻消费群体画像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2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4" name="图片占位符 3" descr="e1ed40eb-17a9-11f1-8cc1-0298951ce0bc"/>
          <p:cNvPicPr>
            <a:picLocks noChangeAspect="1"/>
          </p:cNvPicPr>
          <p:nvPr>
            <p:ph type="pic" idx="16393"/>
            <p:custDataLst>
              <p:tags r:id="rId3"/>
            </p:custDataLst>
          </p:nvPr>
        </p:nvPicPr>
        <p:blipFill>
          <a:blip r:embed="rId4"/>
          <a:srcRect t="820" b="820"/>
          <a:stretch>
            <a:fillRect/>
          </a:stretch>
        </p:blipFill>
        <p:spPr>
          <a:xfrm>
            <a:off x="609600" y="1524000"/>
            <a:ext cx="3454400" cy="2387600"/>
          </a:xfrm>
          <a:custGeom>
            <a:avLst/>
            <a:gdLst>
              <a:gd name="connisteX0" fmla="*/ 0 w 3454400"/>
              <a:gd name="connsiteY0" fmla="*/ 203200 h 2387600"/>
              <a:gd name="connisteX1" fmla="*/ 203200 w 3454400"/>
              <a:gd name="connsiteY1" fmla="*/ 0 h 2387600"/>
              <a:gd name="connisteX2" fmla="*/ 3251200 w 3454400"/>
              <a:gd name="connsiteY2" fmla="*/ 0 h 2387600"/>
              <a:gd name="connisteX3" fmla="*/ 3454400 w 3454400"/>
              <a:gd name="connsiteY3" fmla="*/ 203200 h 2387600"/>
              <a:gd name="connisteX4" fmla="*/ 3454400 w 3454400"/>
              <a:gd name="connsiteY4" fmla="*/ 2387600 h 2387600"/>
              <a:gd name="connisteX5" fmla="*/ 0 w 3454400"/>
              <a:gd name="connsiteY5" fmla="*/ 2387600 h 2387600"/>
              <a:gd name="connisteX6" fmla="*/ 0 w 3454400"/>
              <a:gd name="connsiteY6" fmla="*/ 20320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87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87600"/>
                </a:lnTo>
                <a:lnTo>
                  <a:pt x="0" y="23876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核心年龄与兴趣特征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聚焦18-35岁年轻用户，该群体对社交电商和游戏化体验有较高兴趣，追求互动性、趣味性与个性化消费场景。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8" name="图片占位符 7" descr="e1ed41ad-17a9-11f1-8cc1-0298951ce0bc"/>
          <p:cNvPicPr>
            <a:picLocks noChangeAspect="1"/>
          </p:cNvPicPr>
          <p:nvPr>
            <p:ph type="pic" idx="16395"/>
            <p:custDataLst>
              <p:tags r:id="rId8"/>
            </p:custDataLst>
          </p:nvPr>
        </p:nvPicPr>
        <p:blipFill>
          <a:blip r:embed="rId9"/>
          <a:srcRect l="1858" r="1858"/>
          <a:stretch>
            <a:fillRect/>
          </a:stretch>
        </p:blipFill>
        <p:spPr>
          <a:xfrm>
            <a:off x="4368800" y="3860800"/>
            <a:ext cx="3454400" cy="2387600"/>
          </a:xfrm>
          <a:custGeom>
            <a:avLst/>
            <a:gdLst>
              <a:gd name="connisteX0" fmla="*/ 0 w 3454400"/>
              <a:gd name="connsiteY0" fmla="*/ 0 h 2387600"/>
              <a:gd name="connisteX1" fmla="*/ 3454400 w 3454400"/>
              <a:gd name="connsiteY1" fmla="*/ 0 h 2387600"/>
              <a:gd name="connisteX2" fmla="*/ 3454400 w 3454400"/>
              <a:gd name="connsiteY2" fmla="*/ 2184400 h 2387600"/>
              <a:gd name="connisteX3" fmla="*/ 3251200 w 3454400"/>
              <a:gd name="connsiteY3" fmla="*/ 2387600 h 2387600"/>
              <a:gd name="connisteX4" fmla="*/ 203200 w 3454400"/>
              <a:gd name="connsiteY4" fmla="*/ 2387600 h 2387600"/>
              <a:gd name="connisteX5" fmla="*/ 0 w 3454400"/>
              <a:gd name="connsiteY5" fmla="*/ 2184400 h 2387600"/>
              <a:gd name="connisteX6" fmla="*/ 0 w 3454400"/>
              <a:gd name="connsiteY6" fmla="*/ 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87600">
                <a:moveTo>
                  <a:pt x="0" y="0"/>
                </a:moveTo>
                <a:lnTo>
                  <a:pt x="3454400" y="0"/>
                </a:lnTo>
                <a:lnTo>
                  <a:pt x="3454400" y="2184400"/>
                </a:lnTo>
                <a:cubicBezTo>
                  <a:pt x="3454400" y="2296624"/>
                  <a:pt x="3363424" y="2387600"/>
                  <a:pt x="3251200" y="2387600"/>
                </a:cubicBezTo>
                <a:lnTo>
                  <a:pt x="203200" y="2387600"/>
                </a:lnTo>
                <a:cubicBezTo>
                  <a:pt x="90976" y="2387600"/>
                  <a:pt x="0" y="2296624"/>
                  <a:pt x="0" y="2184400"/>
                </a:cubicBez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消费习惯特点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偏好碎片化、娱乐化消费，倾向通过社交分享决策，对拼团、盲盒等创新模式接受度高，注重消费过程中的参与感与社交价值。</a:t>
            </a:r>
            <a:endParaRPr lang="zh-CN" altLang="en-US"/>
          </a:p>
        </p:txBody>
      </p:sp>
      <p:sp>
        <p:nvSpPr>
          <p:cNvPr id="11" name="装饰  9"/>
          <p:cNvSpPr>
            <a:spLocks noGrp="1"/>
          </p:cNvSpPr>
          <p:nvPr>
            <p:ph type="body" idx="16396"/>
            <p:custDataLst>
              <p:tags r:id="rId1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2" name="图片占位符 11" descr="e1ed4078-17a9-11f1-8cc1-0298951ce0bc"/>
          <p:cNvPicPr>
            <a:picLocks noChangeAspect="1"/>
          </p:cNvPicPr>
          <p:nvPr>
            <p:ph type="pic" idx="16397"/>
            <p:custDataLst>
              <p:tags r:id="rId13"/>
            </p:custDataLst>
          </p:nvPr>
        </p:nvPicPr>
        <p:blipFill>
          <a:blip r:embed="rId14"/>
          <a:srcRect t="10294" r="13475"/>
          <a:stretch>
            <a:fillRect/>
          </a:stretch>
        </p:blipFill>
        <p:spPr>
          <a:xfrm>
            <a:off x="8128000" y="1524000"/>
            <a:ext cx="3454400" cy="2387600"/>
          </a:xfrm>
          <a:custGeom>
            <a:avLst/>
            <a:gdLst>
              <a:gd name="connisteX0" fmla="*/ 0 w 3454400"/>
              <a:gd name="connsiteY0" fmla="*/ 203200 h 2387600"/>
              <a:gd name="connisteX1" fmla="*/ 203200 w 3454400"/>
              <a:gd name="connsiteY1" fmla="*/ 0 h 2387600"/>
              <a:gd name="connisteX2" fmla="*/ 3251200 w 3454400"/>
              <a:gd name="connsiteY2" fmla="*/ 0 h 2387600"/>
              <a:gd name="connisteX3" fmla="*/ 3454400 w 3454400"/>
              <a:gd name="connsiteY3" fmla="*/ 203200 h 2387600"/>
              <a:gd name="connisteX4" fmla="*/ 3454400 w 3454400"/>
              <a:gd name="connsiteY4" fmla="*/ 2387600 h 2387600"/>
              <a:gd name="connisteX5" fmla="*/ 0 w 3454400"/>
              <a:gd name="connsiteY5" fmla="*/ 2387600 h 2387600"/>
              <a:gd name="connisteX6" fmla="*/ 0 w 3454400"/>
              <a:gd name="connsiteY6" fmla="*/ 20320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87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87600"/>
                </a:lnTo>
                <a:lnTo>
                  <a:pt x="0" y="23876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13" name="文本占位符 12"/>
          <p:cNvSpPr>
            <a:spLocks noGrp="1"/>
          </p:cNvSpPr>
          <p:nvPr>
            <p:ph type="body" idx="16390"/>
            <p:custDataLst>
              <p:tags r:id="rId1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社交需求与行为模式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1"/>
            <p:custDataLst>
              <p:tags r:id="rId16"/>
            </p:custDataLst>
          </p:nvPr>
        </p:nvSpPr>
        <p:spPr/>
        <p:txBody>
          <a:bodyPr>
            <a:normAutofit lnSpcReduction="10000"/>
          </a:bodyPr>
          <a:p>
            <a:pPr algn="l">
              <a:lnSpc>
                <a:spcPct val="125000"/>
              </a:lnSpc>
            </a:pPr>
            <a:r>
              <a:rPr lang="zh-CN" altLang="en-US"/>
              <a:t>活跃于社交媒体，乐于通过拼团、分销等方式进行社交裂变，将消费行为转化为社交互动，推动用户间自发传播。</a:t>
            </a:r>
            <a:endParaRPr lang="zh-CN" altLang="en-US"/>
          </a:p>
        </p:txBody>
      </p:sp>
    </p:spTree>
    <p:custDataLst>
      <p:tags r:id="rId17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下沉市场潜力分析</a:t>
            </a:r>
            <a:endParaRPr lang="zh-CN" altLang="en-US"/>
          </a:p>
        </p:txBody>
      </p:sp>
      <p:pic>
        <p:nvPicPr>
          <p:cNvPr id="3" name="内容占位符 2" descr="e172db9a-17a9-11f1-b69f-ea4873b26916"/>
          <p:cNvPicPr>
            <a:picLocks noChangeAspect="1"/>
          </p:cNvPicPr>
          <p:nvPr>
            <p:ph idx="16392"/>
            <p:custDataLst>
              <p:tags r:id="rId2"/>
            </p:custDataLst>
          </p:nvPr>
        </p:nvPicPr>
        <p:blipFill>
          <a:blip r:embed="rId3"/>
          <a:srcRect t="3563" b="3563"/>
          <a:stretch>
            <a:fillRect/>
          </a:stretch>
        </p:blipFill>
        <p:spPr>
          <a:xfrm>
            <a:off x="609600" y="609600"/>
            <a:ext cx="10972800" cy="2082800"/>
          </a:xfrm>
          <a:custGeom>
            <a:avLst/>
            <a:gdLst>
              <a:gd name="connisteX0" fmla="*/ 0 w 10972800"/>
              <a:gd name="connsiteY0" fmla="*/ 203200 h 2082800"/>
              <a:gd name="connisteX1" fmla="*/ 203200 w 10972800"/>
              <a:gd name="connsiteY1" fmla="*/ 0 h 2082800"/>
              <a:gd name="connisteX2" fmla="*/ 10769600 w 10972800"/>
              <a:gd name="connsiteY2" fmla="*/ 0 h 2082800"/>
              <a:gd name="connisteX3" fmla="*/ 10972800 w 10972800"/>
              <a:gd name="connsiteY3" fmla="*/ 203200 h 2082800"/>
              <a:gd name="connisteX4" fmla="*/ 10972800 w 10972800"/>
              <a:gd name="connsiteY4" fmla="*/ 1879600 h 2082800"/>
              <a:gd name="connisteX5" fmla="*/ 10769600 w 10972800"/>
              <a:gd name="connsiteY5" fmla="*/ 2082800 h 2082800"/>
              <a:gd name="connisteX6" fmla="*/ 203200 w 10972800"/>
              <a:gd name="connsiteY6" fmla="*/ 2082800 h 2082800"/>
              <a:gd name="connisteX7" fmla="*/ 0 w 10972800"/>
              <a:gd name="connsiteY7" fmla="*/ 1879600 h 2082800"/>
              <a:gd name="connisteX8" fmla="*/ 0 w 10972800"/>
              <a:gd name="connsiteY8" fmla="*/ 203200 h 208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082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1879600"/>
                </a:lnTo>
                <a:cubicBezTo>
                  <a:pt x="10972800" y="1991824"/>
                  <a:pt x="10881824" y="2082800"/>
                  <a:pt x="10769600" y="2082800"/>
                </a:cubicBezTo>
                <a:lnTo>
                  <a:pt x="203200" y="2082800"/>
                </a:lnTo>
                <a:cubicBezTo>
                  <a:pt x="90976" y="2082800"/>
                  <a:pt x="0" y="1991824"/>
                  <a:pt x="0" y="1879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装饰  2"/>
          <p:cNvSpPr>
            <a:spLocks noGrp="1"/>
          </p:cNvSpPr>
          <p:nvPr>
            <p:ph type="body" idx="16393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用户基数与市场空间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下沉市场（三四线城市及乡镇）用户规模庞大，消费升级趋势明显，为拼团模式提供广阔用户基础。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消费特点与模式适配性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下沉市场用户注重性价比，拼团模式通过低价聚合需求，符合其消费心理；熟人社交网络发达，利于拼团信息快速传播。</a:t>
            </a:r>
            <a:endParaRPr lang="zh-CN" altLang="en-US"/>
          </a:p>
        </p:txBody>
      </p:sp>
      <p:sp>
        <p:nvSpPr>
          <p:cNvPr id="10" name="装饰  8"/>
          <p:cNvSpPr>
            <a:spLocks noGrp="1"/>
          </p:cNvSpPr>
          <p:nvPr>
            <p:ph type="body" idx="16395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0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扩张可行性与策略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1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依托社交裂变和地推模式，可低成本触达下沉市场用户，结合本地化运营策略，实现快速扩张与用户沉淀。</a:t>
            </a:r>
            <a:endParaRPr lang="zh-CN" altLang="en-US"/>
          </a:p>
        </p:txBody>
      </p:sp>
    </p:spTree>
    <p:custDataLst>
      <p:tags r:id="rId1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数字货币爱好者群体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3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6" name="图片占位符 15"/>
          <p:cNvPicPr/>
          <p:nvPr>
            <p:ph type="pic" idx="16392"/>
            <p:custDataLst>
              <p:tags r:id="rId3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27200" y="2082800"/>
            <a:ext cx="1219200" cy="1219200"/>
          </a:xfrm>
          <a:prstGeom prst="rect">
            <a:avLst/>
          </a:pr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11000"/>
              </a:lnSpc>
            </a:pPr>
            <a:r>
              <a:rPr lang="zh-CN" altLang="en-US"/>
              <a:t>群体特征与需求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7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25000"/>
              </a:lnSpc>
            </a:pPr>
            <a:r>
              <a:rPr lang="zh-CN" altLang="en-US"/>
              <a:t>以数字原住民为主，熟悉虚拟经济系统，追求创新消费生态，对“挖矿-兑换”等虚拟资产机制有天然认同感。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5"/>
            <p:custDataLst>
              <p:tags r:id="rId8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5" name="图片占位符 14"/>
          <p:cNvPicPr/>
          <p:nvPr>
            <p:ph type="pic" idx="16394"/>
            <p:custDataLst>
              <p:tags r:id="rId9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86400" y="2082800"/>
            <a:ext cx="1219200" cy="1219200"/>
          </a:xfrm>
          <a:prstGeom prst="rect">
            <a:avLst/>
          </a:pr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11000"/>
              </a:lnSpc>
            </a:pPr>
            <a:r>
              <a:rPr lang="zh-CN" altLang="en-US"/>
              <a:t>平台价值契合点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3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25000"/>
              </a:lnSpc>
            </a:pPr>
            <a:r>
              <a:rPr lang="zh-CN" altLang="en-US"/>
              <a:t>平台“拼团-挖矿-兑换”闭环满足其对虚拟资产获取与增值的需求，通过娱乐化设计降低参与门槛，增强用户粘性。</a:t>
            </a:r>
            <a:endParaRPr lang="zh-CN" altLang="en-US"/>
          </a:p>
        </p:txBody>
      </p:sp>
      <p:sp>
        <p:nvSpPr>
          <p:cNvPr id="11" name="装饰  9"/>
          <p:cNvSpPr>
            <a:spLocks noGrp="1"/>
          </p:cNvSpPr>
          <p:nvPr>
            <p:ph type="body" idx="16397"/>
            <p:custDataLst>
              <p:tags r:id="rId1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7" name="图片占位符 16"/>
          <p:cNvPicPr/>
          <p:nvPr>
            <p:ph type="pic" idx="16396"/>
            <p:custDataLst>
              <p:tags r:id="rId15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245600" y="2082800"/>
            <a:ext cx="1219200" cy="1219200"/>
          </a:xfrm>
          <a:prstGeom prst="rect">
            <a:avLst/>
          </a:prstGeom>
        </p:spPr>
      </p:pic>
      <p:sp>
        <p:nvSpPr>
          <p:cNvPr id="13" name="文本占位符 12"/>
          <p:cNvSpPr>
            <a:spLocks noGrp="1"/>
          </p:cNvSpPr>
          <p:nvPr>
            <p:ph type="body" idx="16390"/>
            <p:custDataLst>
              <p:tags r:id="rId18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11000"/>
              </a:lnSpc>
            </a:pPr>
            <a:r>
              <a:rPr lang="zh-CN" altLang="en-US"/>
              <a:t>生态共建潜力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1"/>
            <p:custDataLst>
              <p:tags r:id="rId19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25000"/>
              </a:lnSpc>
            </a:pPr>
            <a:r>
              <a:rPr lang="zh-CN" altLang="en-US"/>
              <a:t>该群体可作为平台早期核心用户，参与虚拟经济体系测试与优化，推动平台生态的迭代与完善。</a:t>
            </a:r>
            <a:endParaRPr lang="zh-CN" altLang="en-US"/>
          </a:p>
        </p:txBody>
      </p:sp>
    </p:spTree>
    <p:custDataLst>
      <p:tags r:id="rId20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0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0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10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e303cd57f0e560a348820bec869f4653341e43d"/>
  <p:tag name="KSO_WM_NEWLAYOUT_GROUP_ID" val="layout_30"/>
  <p:tag name="KSO_WM_NEWLAYOUT_ID" val="slide_b85ad00453087974"/>
</p:tagLst>
</file>

<file path=ppt/tags/tag10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1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13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11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16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1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1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12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3535c1748ff988d08a0a317d7068497ff636f308"/>
  <p:tag name="KSO_WM_NEWLAYOUT_GROUP_ID" val="layout_2"/>
  <p:tag name="KSO_WM_NEWLAYOUT_ID" val="slide_601b8a6f8f27b735"/>
</p:tagLst>
</file>

<file path=ppt/tags/tag12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12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1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27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12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1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3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1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1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13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d5df3fb2725b02ec4c529e53a786d98b7f515d5"/>
  <p:tag name="KSO_WM_NEWLAYOUT_GROUP_ID" val="layout_57"/>
  <p:tag name="KSO_WM_NEWLAYOUT_ID" val="slide_138b38c969135e9e"/>
</p:tagLst>
</file>

<file path=ppt/tags/tag139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1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43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1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1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47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1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14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15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f5983b818ec6f62da465741f07170262e00853af"/>
  <p:tag name="KSO_WM_NEWLAYOUT_GROUP_ID" val="layout_42"/>
  <p:tag name="KSO_WM_NEWLAYOUT_ID" val="slide_dd2f059f6dfe3f3e"/>
</p:tagLst>
</file>

<file path=ppt/tags/tag15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156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1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59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62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16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6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16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bc8f9a3e567faa32344f30085cd0340086458ea6"/>
  <p:tag name="KSO_WM_NEWLAYOUT_GROUP_ID" val="layout_49"/>
  <p:tag name="KSO_WM_NEWLAYOUT_ID" val="slide_0b87b9ac6d16dc7c"/>
</p:tagLst>
</file>

<file path=ppt/tags/tag169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2"/>
  <p:tag name="KSO_WM_UNIT_SUBTYPE" val="d"/>
  <p:tag name="KSO_WM_UNIT_TYPE" val="l_h_i"/>
</p:tagLst>
</file>

<file path=ppt/tags/tag1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73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1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2"/>
  <p:tag name="KSO_WM_UNIT_SUBTYPE" val="d"/>
  <p:tag name="KSO_WM_UNIT_TYPE" val="l_h_i"/>
</p:tagLst>
</file>

<file path=ppt/tags/tag1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77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1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2"/>
  <p:tag name="KSO_WM_UNIT_SUBTYPE" val="d"/>
  <p:tag name="KSO_WM_UNIT_TYPE" val="l_h_i"/>
</p:tagLst>
</file>

<file path=ppt/tags/tag17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18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fc5ca1f0fbddcec0134695d22999de4bda9d2cea"/>
  <p:tag name="KSO_WM_NEWLAYOUT_GROUP_ID" val="layout_10004"/>
  <p:tag name="KSO_WM_NEWLAYOUT_ID" val="slide_c69ff2b91d1aabd5"/>
</p:tagLst>
</file>

<file path=ppt/tags/tag18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1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8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1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9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1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9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19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bc9fce2a285560350be81e5a3276ab4d904af7da"/>
  <p:tag name="KSO_WM_NEWLAYOUT_GROUP_ID" val="layout_10007"/>
  <p:tag name="KSO_WM_NEWLAYOUT_ID" val="slide_a6198808599c094b"/>
</p:tagLst>
</file>

<file path=ppt/tags/tag19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9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0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0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20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6f83eca221c717a26596a1537dd33beaaa4a231"/>
  <p:tag name="KSO_WM_NEWLAYOUT_GROUP_ID" val="layout_39"/>
  <p:tag name="KSO_WM_NEWLAYOUT_ID" val="slide_b13232ea6ec1ed68"/>
</p:tagLst>
</file>

<file path=ppt/tags/tag20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209.xml><?xml version="1.0" encoding="utf-8"?>
<p:tagLst xmlns:p="http://schemas.openxmlformats.org/presentationml/2006/main">
  <p:tag name="KSO_WM_FIGMA_DECORATION_INDEX" val="1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1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213.xml><?xml version="1.0" encoding="utf-8"?>
<p:tagLst xmlns:p="http://schemas.openxmlformats.org/presentationml/2006/main">
  <p:tag name="KSO_WM_FIGMA_DECORATION_INDEX" val="2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21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16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217.xml><?xml version="1.0" encoding="utf-8"?>
<p:tagLst xmlns:p="http://schemas.openxmlformats.org/presentationml/2006/main">
  <p:tag name="KSO_WM_FIGMA_DECORATION_INDEX" val="3"/>
  <p:tag name="$PH_EXT" val="1"/>
  <p:tag name="KSO_WM_BEAUTIFY_FLAG" val="#fgm#"/>
  <p:tag name="KSO_WM_DIAGRAM_GROUP_CODE" val="1"/>
  <p:tag name="KSO_WM_FIGMA_FLAG" val="#fgm#"/>
  <p:tag name="KSO_WM_UNIT_INDEX" val="1_3_1"/>
  <p:tag name="KSO_WM_UNIT_TYPE" val="l_h_x"/>
</p:tagLst>
</file>

<file path=ppt/tags/tag21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22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8badd5b2d97b7030b4042b82452f592f1200cf3"/>
  <p:tag name="KSO_WM_NEWLAYOUT_GROUP_ID" val="layout_51"/>
  <p:tag name="KSO_WM_NEWLAYOUT_ID" val="slide_852d700e72c68e5e"/>
</p:tagLst>
</file>

<file path=ppt/tags/tag22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225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2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2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28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2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31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2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2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23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34f8bc42bd82d7c7d664d17c7159c3a8159f02b0"/>
  <p:tag name="KSO_WM_NEWLAYOUT_GROUP_ID" val="layout_26"/>
  <p:tag name="KSO_WM_NEWLAYOUT_ID" val="slide_5c773a159522ecff"/>
</p:tagLst>
</file>

<file path=ppt/tags/tag23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2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4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2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2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46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24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2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4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25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00737165d99219328268ac3ebc4fc58f0079ac3"/>
  <p:tag name="KSO_WM_NEWLAYOUT_GROUP_ID" val="layout_6"/>
  <p:tag name="KSO_WM_NEWLAYOUT_ID" val="slide_acc7948a249ecb22"/>
</p:tagLst>
</file>

<file path=ppt/tags/tag25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255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2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58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25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61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2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6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26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b6cee49634b1722926ac6b409cdf8f93f16e23fc"/>
  <p:tag name="KSO_WM_NEWLAYOUT_GROUP_ID" val="layout_34"/>
  <p:tag name="KSO_WM_NEWLAYOUT_ID" val="slide_0d033a5ff5a14a67"/>
</p:tagLst>
</file>

<file path=ppt/tags/tag26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26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2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7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2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d"/>
</p:tagLst>
</file>

<file path=ppt/tags/tag2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27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2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2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28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28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ff6dd5c10decfd48a56607d5c7a2e1a08bfa6326"/>
  <p:tag name="KSO_WM_NEWLAYOUT_GROUP_ID" val="layout_1-5"/>
  <p:tag name="KSO_WM_NEWLAYOUT_ID" val="slide_ba60fb0293b23fda"/>
</p:tagLst>
</file>

<file path=ppt/tags/tag2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</p:tagLst>
</file>

<file path=ppt/tags/tag286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2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8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</p:tagLst>
</file>

<file path=ppt/tags/tag289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</p:tagLst>
</file>

<file path=ppt/tags/tag292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</p:tagLst>
</file>

<file path=ppt/tags/tag29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9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</p:tagLst>
</file>

<file path=ppt/tags/tag295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4_2"/>
  <p:tag name="KSO_WM_UNIT_TYPE" val="l_h_i"/>
</p:tagLst>
</file>

<file path=ppt/tags/tag29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29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5_1"/>
  <p:tag name="KSO_WM_UNIT_SUBTYPE" val="d"/>
  <p:tag name="KSO_WM_UNIT_TYPE" val="l_h_i"/>
</p:tagLst>
</file>

<file path=ppt/tags/tag298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5_2"/>
  <p:tag name="KSO_WM_UNIT_TYPE" val="l_h_i"/>
</p:tagLst>
</file>

<file path=ppt/tags/tag29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5_1"/>
  <p:tag name="KSO_WM_UNIT_TYPE" val="l_h_a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6_1"/>
  <p:tag name="KSO_WM_UNIT_SUBTYPE" val="d"/>
  <p:tag name="KSO_WM_UNIT_TYPE" val="l_h_i"/>
</p:tagLst>
</file>

<file path=ppt/tags/tag301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6_2"/>
  <p:tag name="KSO_WM_UNIT_TYPE" val="l_h_i"/>
</p:tagLst>
</file>

<file path=ppt/tags/tag30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6_1"/>
  <p:tag name="KSO_WM_UNIT_TYPE" val="l_h_a"/>
</p:tagLst>
</file>

<file path=ppt/tags/tag303.xml><?xml version="1.0" encoding="utf-8"?>
<p:tagLst xmlns:p="http://schemas.openxmlformats.org/presentationml/2006/main">
  <p:tag name="KSO_WM_UNIT_TYPE" val="a"/>
  <p:tag name="KSO_WM_UNIT_INDEX" val="1"/>
  <p:tag name="KSO_WM_UNIT_ID" val="_1*a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TYPE" val="f"/>
  <p:tag name="KSO_WM_UNIT_INDEX" val="1"/>
  <p:tag name="KSO_WM_UNIT_ISNUMDGMTITLE" val="0"/>
  <p:tag name="KSO_WM_TEMPLATE_INDEX" val="40480402"/>
  <p:tag name="KSO_WM_TEMPLATE_CATEGORY" val="custom"/>
</p:tagLst>
</file>

<file path=ppt/tags/tag3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3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3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308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SCONTENTSTITLE" val="1"/>
  <p:tag name="LayoutZOrder" val="2"/>
  <p:tag name="KSO_WM_UNIT_ID" val="_2*i*1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  <p:tag name="KSO_WM_TEMPLATE_CATEGORY" val="custom"/>
  <p:tag name="KSO_WM_TEMPLATE_USER_THEME" val="1"/>
  <p:tag name="KSO_WM_TEMPLATE_INDEX" val="40480402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  <p:tag name="KSO_WM_TEMPLATE_CATEGORY" val="custom"/>
  <p:tag name="KSO_WM_TEMPLATE_USER_THEME" val="1"/>
  <p:tag name="KSO_WM_UNIT_ISNUMDGMTITLE" val="0"/>
  <p:tag name="KSO_WM_UNIT_NOCLEAR" val="0"/>
  <p:tag name="KSO_WM_TEMPLATE_INDEX" val="40480402"/>
</p:tagLst>
</file>

<file path=ppt/tags/tag3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  <p:tag name="KSO_WM_TEMPLATE_CATEGORY" val="custom"/>
  <p:tag name="KSO_WM_TEMPLATE_USER_THEME" val="1"/>
  <p:tag name="KSO_WM_UNIT_ISNUMDGMTITLE" val="0"/>
  <p:tag name="KSO_WM_UNIT_NOCLEAR" val="0"/>
  <p:tag name="KSO_WM_TEMPLATE_INDEX" val="40480402"/>
</p:tagLst>
</file>

<file path=ppt/tags/tag3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  <p:tag name="KSO_WM_TEMPLATE_CATEGORY" val="custom"/>
  <p:tag name="KSO_WM_TEMPLATE_USER_THEME" val="1"/>
  <p:tag name="KSO_WM_UNIT_ISNUMDGMTITLE" val="0"/>
  <p:tag name="KSO_WM_UNIT_NOCLEAR" val="0"/>
  <p:tag name="KSO_WM_TEMPLATE_INDEX" val="40480402"/>
</p:tagLst>
</file>

<file path=ppt/tags/tag313.xml><?xml version="1.0" encoding="utf-8"?>
<p:tagLst xmlns:p="http://schemas.openxmlformats.org/presentationml/2006/main">
  <p:tag name="KSO_WM_UNIT_TYPE" val="f"/>
  <p:tag name="KSO_WM_UNIT_INDEX" val="1"/>
  <p:tag name="KSO_WM_UNIT_ID" val="_3*f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14.xml><?xml version="1.0" encoding="utf-8"?>
<p:tagLst xmlns:p="http://schemas.openxmlformats.org/presentationml/2006/main">
  <p:tag name="KSO_WM_UNIT_TYPE" val="f"/>
  <p:tag name="KSO_WM_UNIT_INDEX" val="2"/>
  <p:tag name="KSO_WM_UNIT_ID" val="_3*f*2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15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16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17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18.xml><?xml version="1.0" encoding="utf-8"?>
<p:tagLst xmlns:p="http://schemas.openxmlformats.org/presentationml/2006/main">
  <p:tag name="KSO_WM_UNIT_TYPE" val="a"/>
  <p:tag name="KSO_WM_UNIT_INDEX" val="1"/>
  <p:tag name="KSO_WM_UNIT_ID" val="_3*a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19.xml><?xml version="1.0" encoding="utf-8"?>
<p:tagLst xmlns:p="http://schemas.openxmlformats.org/presentationml/2006/main">
  <p:tag name="KSO_WM_UNIT_TYPE" val="f"/>
  <p:tag name="KSO_WM_UNIT_INDEX" val="1"/>
  <p:tag name="KSO_WM_UNIT_ID" val="_4*f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TYPE" val="f"/>
  <p:tag name="KSO_WM_UNIT_INDEX" val="2"/>
  <p:tag name="KSO_WM_UNIT_ID" val="_4*f*2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21.xml><?xml version="1.0" encoding="utf-8"?>
<p:tagLst xmlns:p="http://schemas.openxmlformats.org/presentationml/2006/main">
  <p:tag name="KSO_WM_UNIT_TYPE" val="f"/>
  <p:tag name="KSO_WM_UNIT_INDEX" val="3"/>
  <p:tag name="KSO_WM_UNIT_ID" val="_4*f*3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22.xml><?xml version="1.0" encoding="utf-8"?>
<p:tagLst xmlns:p="http://schemas.openxmlformats.org/presentationml/2006/main">
  <p:tag name="KSO_WM_UNIT_TYPE" val="f"/>
  <p:tag name="KSO_WM_UNIT_INDEX" val="4"/>
  <p:tag name="KSO_WM_UNIT_ID" val="_4*f*4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23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24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25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26.xml><?xml version="1.0" encoding="utf-8"?>
<p:tagLst xmlns:p="http://schemas.openxmlformats.org/presentationml/2006/main">
  <p:tag name="KSO_WM_UNIT_TYPE" val="a"/>
  <p:tag name="KSO_WM_UNIT_INDEX" val="1"/>
  <p:tag name="KSO_WM_UNIT_ID" val="_4*a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27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28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29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UNIT_TYPE" val="a"/>
  <p:tag name="KSO_WM_UNIT_INDEX" val="1"/>
  <p:tag name="KSO_WM_UNIT_ID" val="_5*a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31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32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33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34.xml><?xml version="1.0" encoding="utf-8"?>
<p:tagLst xmlns:p="http://schemas.openxmlformats.org/presentationml/2006/main">
  <p:tag name="KSO_WM_UNIT_TYPE" val="f"/>
  <p:tag name="KSO_WM_UNIT_INDEX" val="1"/>
  <p:tag name="KSO_WM_UNIT_ID" val="_7*f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35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36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37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38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39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340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41.xml><?xml version="1.0" encoding="utf-8"?>
<p:tagLst xmlns:p="http://schemas.openxmlformats.org/presentationml/2006/main">
  <p:tag name="KSO_WM_UNIT_TYPE" val="f"/>
  <p:tag name="KSO_WM_UNIT_INDEX" val="1"/>
  <p:tag name="KSO_WM_UNIT_ID" val="_8*f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42.xml><?xml version="1.0" encoding="utf-8"?>
<p:tagLst xmlns:p="http://schemas.openxmlformats.org/presentationml/2006/main">
  <p:tag name="KSO_WM_UNIT_TYPE" val="a"/>
  <p:tag name="KSO_WM_UNIT_INDEX" val="1"/>
  <p:tag name="KSO_WM_UNIT_ID" val="_8*a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43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LayoutZOrder" val="2"/>
  <p:tag name="KSO_WM_UNIT_ID" val="_9*i*1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44.xml><?xml version="1.0" encoding="utf-8"?>
<p:tagLst xmlns:p="http://schemas.openxmlformats.org/presentationml/2006/main">
  <p:tag name="LayoutZOrder" val="15"/>
  <p:tag name="KSO_WM_UNIT_TYPE" val="i"/>
  <p:tag name="KSO_WM_UNIT_ID" val="_9*i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45.xml><?xml version="1.0" encoding="utf-8"?>
<p:tagLst xmlns:p="http://schemas.openxmlformats.org/presentationml/2006/main">
  <p:tag name="LayoutZOrder" val="16"/>
  <p:tag name="KSO_WM_UNIT_TYPE" val="i"/>
  <p:tag name="KSO_WM_UNIT_ID" val="_9*i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46.xml><?xml version="1.0" encoding="utf-8"?>
<p:tagLst xmlns:p="http://schemas.openxmlformats.org/presentationml/2006/main">
  <p:tag name="LayoutZOrder" val="19"/>
  <p:tag name="KSO_WM_UNIT_TYPE" val="i"/>
  <p:tag name="KSO_WM_UNIT_ID" val="_9*i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47.xml><?xml version="1.0" encoding="utf-8"?>
<p:tagLst xmlns:p="http://schemas.openxmlformats.org/presentationml/2006/main">
  <p:tag name="LayoutZOrder" val="20"/>
  <p:tag name="KSO_WM_UNIT_TYPE" val="i"/>
  <p:tag name="KSO_WM_UNIT_ID" val="_9*i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48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SUBTYPE" val="c"/>
  <p:tag name="KSO_WM_UNIT_TEXT_TYPE" val="1"/>
  <p:tag name="KSO_WM_UNIT_TYPE" val="f"/>
  <p:tag name="KSO_WM_UNIT_ID" val="_9*f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402"/>
  <p:tag name="KSO_WM_TEMPLATE_CATEGORY" val="custom"/>
</p:tagLst>
</file>

<file path=ppt/tags/tag349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f014e65ebb5c54d1291efef5b107dd1f2bc60e08"/>
  <p:tag name="KSO_WM_NEWLAYOUT_ID" val="10373"/>
  <p:tag name="KSO_WM_UNIT_ID" val="_9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402"/>
  <p:tag name="KSO_WM_TEMPLATE_CATEGORY" val="custom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350.xml><?xml version="1.0" encoding="utf-8"?>
<p:tagLst xmlns:p="http://schemas.openxmlformats.org/presentationml/2006/main">
  <p:tag name="KSO_WM_BEAUTIFY_FLAG" val="#wm#"/>
  <p:tag name="KSO_WM_FIGMA_FLAG" val="#fgm#"/>
  <p:tag name="KSO_WM_UNIT_INDEX" val="2"/>
  <p:tag name="KSO_WM_UNIT_SUBTYPE" val="b"/>
  <p:tag name="KSO_WM_UNIT_TEXT_TYPE" val="1"/>
  <p:tag name="KSO_WM_UNIT_TYPE" val="f"/>
  <p:tag name="KSO_WM_UNIT_ID" val="_9*f*2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402"/>
  <p:tag name="KSO_WM_TEMPLATE_CATEGORY" val="custom"/>
</p:tagLst>
</file>

<file path=ppt/tags/tag35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LayoutZOrder" val="2"/>
  <p:tag name="KSO_WM_UNIT_ID" val="_10*i*1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52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379fe6b053f3e4f81077ecfe48224f77c62d7b4a"/>
  <p:tag name="KSO_WM_NEWLAYOUT_ID" val="10379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402"/>
  <p:tag name="KSO_WM_TEMPLATE_CATEGORY" val="custom"/>
</p:tagLst>
</file>

<file path=ppt/tags/tag353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e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402"/>
  <p:tag name="KSO_WM_TEMPLATE_CATEGORY" val="custom"/>
</p:tagLst>
</file>

<file path=ppt/tags/tag354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LayoutZOrder" val="2"/>
  <p:tag name="KSO_WM_UNIT_ID" val="_11*i*1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55.xml><?xml version="1.0" encoding="utf-8"?>
<p:tagLst xmlns:p="http://schemas.openxmlformats.org/presentationml/2006/main">
  <p:tag name="LayoutZOrder" val="15"/>
  <p:tag name="KSO_WM_UNIT_TYPE" val="i"/>
  <p:tag name="KSO_WM_UNIT_ID" val="_11*i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56.xml><?xml version="1.0" encoding="utf-8"?>
<p:tagLst xmlns:p="http://schemas.openxmlformats.org/presentationml/2006/main">
  <p:tag name="LayoutZOrder" val="16"/>
  <p:tag name="KSO_WM_UNIT_TYPE" val="i"/>
  <p:tag name="KSO_WM_UNIT_ID" val="_11*i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57.xml><?xml version="1.0" encoding="utf-8"?>
<p:tagLst xmlns:p="http://schemas.openxmlformats.org/presentationml/2006/main">
  <p:tag name="LayoutZOrder" val="17"/>
  <p:tag name="KSO_WM_UNIT_TYPE" val="i"/>
  <p:tag name="KSO_WM_UNIT_ID" val="_11*i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58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LayoutZOrder" val="18"/>
  <p:tag name="KSO_WM_UNIT_ID" val="_11*i*3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59.xml><?xml version="1.0" encoding="utf-8"?>
<p:tagLst xmlns:p="http://schemas.openxmlformats.org/presentationml/2006/main">
  <p:tag name="LayoutZOrder" val="19"/>
  <p:tag name="KSO_WM_UNIT_TYPE" val="i"/>
  <p:tag name="KSO_WM_UNIT_ID" val="_11*i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360.xml><?xml version="1.0" encoding="utf-8"?>
<p:tagLst xmlns:p="http://schemas.openxmlformats.org/presentationml/2006/main">
  <p:tag name="LayoutZOrder" val="20"/>
  <p:tag name="KSO_WM_UNIT_TYPE" val="i"/>
  <p:tag name="KSO_WM_UNIT_ID" val="_11*i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61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b"/>
  <p:tag name="KSO_WM_UNIT_ID" val="_11*b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402"/>
  <p:tag name="KSO_WM_TEMPLATE_CATEGORY" val="custom"/>
</p:tagLst>
</file>

<file path=ppt/tags/tag362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25e2d43cdb4d9e99964f53b643d6cd1660468e41"/>
  <p:tag name="KSO_WM_NEWLAYOUT_ID" val="10385"/>
  <p:tag name="KSO_WM_UNIT_ID" val="_11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402"/>
  <p:tag name="KSO_WM_TEMPLATE_CATEGORY" val="custom"/>
</p:tagLst>
</file>

<file path=ppt/tags/tag3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3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3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36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36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9cda6539fd420da41a5d5214b2ba2497d6c2356a"/>
  <p:tag name="KSO_WM_NEWLAYOUT_ID" val="1"/>
</p:tagLst>
</file>

<file path=ppt/tags/tag36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</p:tagLst>
</file>

<file path=ppt/tags/tag369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1_2"/>
  <p:tag name="KSO_WM_UNIT_TYPE" val="l_h_i"/>
</p:tagLst>
</file>

<file path=ppt/tags/tag3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177b8134dbb14f387c222ca70f09586109626ba3"/>
  <p:tag name="KSO_WM_NEWLAYOUT_GROUP_ID" val="layout_53"/>
  <p:tag name="KSO_WM_NEWLAYOUT_ID" val="slide_76713c4037f02356"/>
</p:tagLst>
</file>

<file path=ppt/tags/tag3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</p:tagLst>
</file>

<file path=ppt/tags/tag372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2_2"/>
  <p:tag name="KSO_WM_UNIT_TYPE" val="l_h_i"/>
</p:tagLst>
</file>

<file path=ppt/tags/tag37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</p:tagLst>
</file>

<file path=ppt/tags/tag375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3_2"/>
  <p:tag name="KSO_WM_UNIT_TYPE" val="l_h_i"/>
</p:tagLst>
</file>

<file path=ppt/tags/tag3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3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</p:tagLst>
</file>

<file path=ppt/tags/tag378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4_2"/>
  <p:tag name="KSO_WM_UNIT_TYPE" val="l_h_i"/>
</p:tagLst>
</file>

<file path=ppt/tags/tag37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3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380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402"/>
  <p:tag name="KSO_WM_TEMPLATE_CATEGORY" val="custom"/>
</p:tagLst>
</file>

<file path=ppt/tags/tag381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82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83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84.xml><?xml version="1.0" encoding="utf-8"?>
<p:tagLst xmlns:p="http://schemas.openxmlformats.org/presentationml/2006/main">
  <p:tag name="KSO_WM_UNIT_TYPE" val="f"/>
  <p:tag name="KSO_WM_UNIT_INDEX" val="1"/>
  <p:tag name="KSO_WM_UNIT_ID" val="_0*f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85.xml><?xml version="1.0" encoding="utf-8"?>
<p:tagLst xmlns:p="http://schemas.openxmlformats.org/presentationml/2006/main">
  <p:tag name="KSO_WM_UNIT_TYPE" val="a"/>
  <p:tag name="KSO_WM_UNIT_INDEX" val="1"/>
  <p:tag name="KSO_WM_UNIT_ID" val="_0*a*1"/>
  <p:tag name="KSO_WM_BEAUTIFY_FLAG" val="#wm#"/>
  <p:tag name="KSO_WM_TAG_VERSION" val="3.0"/>
  <p:tag name="KSO_WM_UNIT_LAYERLEVEL" val="1"/>
  <p:tag name="KSO_WM_TEMPLATE_CATEGORY" val="custom"/>
  <p:tag name="KSO_WM_TEMPLATE_USER_THEME" val="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TEMPLATE_INDEX" val="40480402"/>
</p:tagLst>
</file>

<file path=ppt/tags/tag386.xml><?xml version="1.0" encoding="utf-8"?>
<p:tagLst xmlns:p="http://schemas.openxmlformats.org/presentationml/2006/main">
  <p:tag name="KSO_WM_TEMPLATE_SUBCATEGORY" val="29"/>
  <p:tag name="KSO_WM_BEAUTIFY_FLAG" val="#wm#"/>
  <p:tag name="KSO_WM_TEMPLATE_SLIDE_ID" val="slide_7d1b418b74e2b859"/>
  <p:tag name="KSO_WM_TEMPLATE_THUMBS_INDEX" val="1、9"/>
  <p:tag name="KSO_WM_TEMPLATE_INDEX" val="40480402"/>
  <p:tag name="KSO_WM_TEMPLATE_CATEGORY" val="custom"/>
  <p:tag name="KSO_WM_TEMPLATE_MASTER_TYPE" val="0"/>
  <p:tag name="KSO_WM_TAG_VERSION" val="3.0"/>
</p:tagLst>
</file>

<file path=ppt/tags/tag387.xml><?xml version="1.0" encoding="utf-8"?>
<p:tagLst xmlns:p="http://schemas.openxmlformats.org/presentationml/2006/main">
  <p:tag name="KSO_WM_AITEMPLATE_STYLE_ID" val="69796634080"/>
</p:tagLst>
</file>

<file path=ppt/tags/tag388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f014e65ebb5c54d1291efef5b107dd1f2bc60e08"/>
  <p:tag name="KSO_WM_NEWLAYOUT_ID" val="10373"/>
  <p:tag name="KSO_WM_UNIT_PRESET_TEXT" val="单击此处添加文档标题"/>
  <p:tag name="KSO_WM_UNIT_ID" val="_9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402"/>
  <p:tag name="KSO_WM_TEMPLATE_CATEGORY" val="custom"/>
</p:tagLst>
</file>

<file path=ppt/tags/tag389.xml><?xml version="1.0" encoding="utf-8"?>
<p:tagLst xmlns:p="http://schemas.openxmlformats.org/presentationml/2006/main">
  <p:tag name="KSO_WM_SLIDE_CONTENT_ORIENTATION" val="center"/>
  <p:tag name="KSO_WM_SLIDE_HAS_MASK" val="0"/>
  <p:tag name="KSO_WM_SLIDE_ITEM_CNT" val="0"/>
  <p:tag name="KSO_WM_SLIDE_TYPE" val="title"/>
  <p:tag name="KSO_WM_TEMPLATE_SUBCATEGORY" val="29"/>
  <p:tag name="KSO_WM_BEAUTIFY_FLAG" val="#wm#"/>
  <p:tag name="KSO_WM_TEMPLATE_SLIDE_ID" val="slide_7d1b418b74e2b859"/>
  <p:tag name="KSO_WM_TEMPLATE_THUMBS_INDEX" val="1、9"/>
  <p:tag name="KSO_WM_TEMPLATE_INDEX" val="40480402"/>
  <p:tag name="KSO_WM_TEMPLATE_CATEGORY" val="custom"/>
  <p:tag name="KSO_WM_SLIDE_INDEX" val="1"/>
  <p:tag name="KSO_WM_SLIDE_ID" val="custom40480402_1"/>
  <p:tag name="KSO_WM_TEMPLATE_MASTER_TYPE" val="0"/>
  <p:tag name="KSO_WM_SLIDE_LAYOUT" val="a_f"/>
  <p:tag name="KSO_WM_SLIDE_LAYOUT_CNT" val="1_2"/>
  <p:tag name="KSO_WM_TAG_VERSION" val="3.0"/>
</p:tagLst>
</file>

<file path=ppt/tags/tag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39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39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ff6dd5c10decfd48a56607d5c7a2e1a08bfa6326"/>
  <p:tag name="KSO_WM_NEWLAYOUT_GROUP_ID" val="layout_1-5"/>
  <p:tag name="KSO_WM_NEWLAYOUT_ID" val="slide_ba60fb0293b23fda"/>
</p:tagLst>
</file>

<file path=ppt/tags/tag3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  <p:tag name="KSO_WM_UNIT_PRESET_TEXT" val="01"/>
  <p:tag name="KSO_WM_SLIDE_FIGMA_DIAGRAM" val="1"/>
</p:tagLst>
</file>

<file path=ppt/tags/tag393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  <p:tag name="KSO_WM_UNIT_PRESET_TEXT" val=" "/>
  <p:tag name="KSO_WM_SLIDE_FIGMA_DIAGRAM" val="1"/>
</p:tagLst>
</file>

<file path=ppt/tags/tag39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  <p:tag name="KSO_WM_SLIDE_FIGMA_DIAGRAM" val="1"/>
</p:tagLst>
</file>

<file path=ppt/tags/tag39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  <p:tag name="KSO_WM_UNIT_PRESET_TEXT" val="02"/>
  <p:tag name="KSO_WM_SLIDE_FIGMA_DIAGRAM" val="1"/>
</p:tagLst>
</file>

<file path=ppt/tags/tag396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  <p:tag name="KSO_WM_UNIT_PRESET_TEXT" val=" "/>
  <p:tag name="KSO_WM_SLIDE_FIGMA_DIAGRAM" val="1"/>
</p:tagLst>
</file>

<file path=ppt/tags/tag39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  <p:tag name="KSO_WM_SLIDE_FIGMA_DIAGRAM" val="1"/>
</p:tagLst>
</file>

<file path=ppt/tags/tag39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  <p:tag name="KSO_WM_UNIT_PRESET_TEXT" val="03"/>
  <p:tag name="KSO_WM_SLIDE_FIGMA_DIAGRAM" val="1"/>
</p:tagLst>
</file>

<file path=ppt/tags/tag399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  <p:tag name="KSO_WM_UNIT_PRESET_TEXT" val=" "/>
  <p:tag name="KSO_WM_SLIDE_FIGMA_DIAGRAM" val="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40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  <p:tag name="KSO_WM_SLIDE_FIGMA_DIAGRAM" val="1"/>
</p:tagLst>
</file>

<file path=ppt/tags/tag4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  <p:tag name="KSO_WM_UNIT_PRESET_TEXT" val="04"/>
  <p:tag name="KSO_WM_SLIDE_FIGMA_DIAGRAM" val="1"/>
</p:tagLst>
</file>

<file path=ppt/tags/tag402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4_2"/>
  <p:tag name="KSO_WM_UNIT_TYPE" val="l_h_i"/>
  <p:tag name="KSO_WM_UNIT_PRESET_TEXT" val=" "/>
  <p:tag name="KSO_WM_SLIDE_FIGMA_DIAGRAM" val="1"/>
</p:tagLst>
</file>

<file path=ppt/tags/tag40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  <p:tag name="KSO_WM_UNIT_PRESET_TEXT" val="单击此处添加项标题"/>
  <p:tag name="KSO_WM_SLIDE_FIGMA_DIAGRAM" val="1"/>
</p:tagLst>
</file>

<file path=ppt/tags/tag4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5_1"/>
  <p:tag name="KSO_WM_UNIT_SUBTYPE" val="d"/>
  <p:tag name="KSO_WM_UNIT_TYPE" val="l_h_i"/>
  <p:tag name="KSO_WM_UNIT_PRESET_TEXT" val="05"/>
  <p:tag name="KSO_WM_SLIDE_FIGMA_DIAGRAM" val="1"/>
</p:tagLst>
</file>

<file path=ppt/tags/tag405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5_2"/>
  <p:tag name="KSO_WM_UNIT_TYPE" val="l_h_i"/>
  <p:tag name="KSO_WM_UNIT_PRESET_TEXT" val=" "/>
  <p:tag name="KSO_WM_SLIDE_FIGMA_DIAGRAM" val="1"/>
</p:tagLst>
</file>

<file path=ppt/tags/tag40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5_1"/>
  <p:tag name="KSO_WM_UNIT_TYPE" val="l_h_a"/>
  <p:tag name="KSO_WM_UNIT_PRESET_TEXT" val="单击此处添加项标题"/>
  <p:tag name="KSO_WM_SLIDE_FIGMA_DIAGRAM" val="1"/>
</p:tagLst>
</file>

<file path=ppt/tags/tag40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6_1"/>
  <p:tag name="KSO_WM_UNIT_SUBTYPE" val="d"/>
  <p:tag name="KSO_WM_UNIT_TYPE" val="l_h_i"/>
  <p:tag name="KSO_WM_UNIT_PRESET_TEXT" val="06"/>
  <p:tag name="KSO_WM_SLIDE_FIGMA_DIAGRAM" val="1"/>
</p:tagLst>
</file>

<file path=ppt/tags/tag408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6_2"/>
  <p:tag name="KSO_WM_UNIT_TYPE" val="l_h_i"/>
  <p:tag name="KSO_WM_UNIT_PRESET_TEXT" val=" "/>
  <p:tag name="KSO_WM_SLIDE_FIGMA_DIAGRAM" val="1"/>
</p:tagLst>
</file>

<file path=ppt/tags/tag40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6_1"/>
  <p:tag name="KSO_WM_UNIT_TYPE" val="l_h_a"/>
  <p:tag name="KSO_WM_UNIT_PRESET_TEXT" val="单击此处添加项标题"/>
  <p:tag name="KSO_WM_SLIDE_FIGMA_DIAGRAM" val="1"/>
</p:tagLst>
</file>

<file path=ppt/tags/tag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410.xml><?xml version="1.0" encoding="utf-8"?>
<p:tagLst xmlns:p="http://schemas.openxmlformats.org/presentationml/2006/main">
  <p:tag name="KSO_WM_SLIDE_CONTENT_ORIENTATION" val=""/>
  <p:tag name="KSO_WM_SLIDE_HAS_MASK" val="0"/>
  <p:tag name="KSO_WM_SLIDE_ITEM_CNT" val="6"/>
  <p:tag name="KSO_WM_SLIDE_TYPE" val="contents"/>
  <p:tag name="KSO_WM_TEMPLATE_SUBCATEGORY" val="29"/>
  <p:tag name="KSO_WM_BEAUTIFY_FLAG" val="#wm#"/>
  <p:tag name="KSO_WM_TEMPLATE_FIGMA_ID" val="69796634080"/>
  <p:tag name="KSO_WM_TEMPLATE_SLIDE_ID" val="slide_ba60fb0293b23fda"/>
</p:tagLst>
</file>

<file path=ppt/tags/tag411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379fe6b053f3e4f81077ecfe48224f77c62d7b4a"/>
  <p:tag name="KSO_WM_NEWLAYOUT_ID" val="10379"/>
  <p:tag name="KSO_WM_UNIT_PRESET_TEXT" val="单击此处添加章节标题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402"/>
  <p:tag name="KSO_WM_TEMPLATE_CATEGORY" val="custom"/>
</p:tagLst>
</file>

<file path=ppt/tags/tag412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e"/>
  <p:tag name="KSO_WM_UNIT_PRESET_TEXT" val="01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402"/>
  <p:tag name="KSO_WM_TEMPLATE_CATEGORY" val="custom"/>
</p:tagLst>
</file>

<file path=ppt/tags/tag413.xml><?xml version="1.0" encoding="utf-8"?>
<p:tagLst xmlns:p="http://schemas.openxmlformats.org/presentationml/2006/main">
  <p:tag name="KSO_WM_SLIDE_CONTENT_ORIENTATION" val="center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8d1615941f9e1a55"/>
  <p:tag name="KSO_WM_TEMPLATE_INDEX" val="40480402"/>
  <p:tag name="KSO_WM_TEMPLATE_CATEGORY" val="custom"/>
  <p:tag name="KSO_WM_SLIDE_INDEX" val="3"/>
  <p:tag name="KSO_WM_SLIDE_ID" val="custom40480402_7"/>
  <p:tag name="KSO_WM_TEMPLATE_MASTER_TYPE" val="0"/>
  <p:tag name="KSO_WM_SLIDE_LAYOUT" val="a_e"/>
  <p:tag name="KSO_WM_SLIDE_LAYOUT_CNT" val="1_1"/>
  <p:tag name="KSO_WM_TAG_VERSION" val="3.0"/>
</p:tagLst>
</file>

<file path=ppt/tags/tag41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b6cee49634b1722926ac6b409cdf8f93f16e23fc"/>
  <p:tag name="KSO_WM_NEWLAYOUT_GROUP_ID" val="layout_34"/>
  <p:tag name="KSO_WM_NEWLAYOUT_ID" val="slide_0d033a5ff5a14a67"/>
  <p:tag name="KSO_WM_UNIT_PRESET_TEXT" val="单击此处添加标题"/>
</p:tagLst>
</file>

<file path=ppt/tags/tag4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://zh-ai-group.ks3-cn-beijing-internal.ksyun.com/image_generate/image_process/production/202603/9fbf3373-1fda-4f7d-a106-e208c50bc18b.jpg?Expires=1804151382\u0026AWSAccessKeyId=AKLT9NSy7kh8TIS1UzNqLRY2\u0026Signature=zVrr1qXLZtpZoFgpmvwSHa2JEfg%3D&quot;,&quot;product_name&quot;:&quot;wps-wpp-pc&quot;,&quot;intention_code&quot;:&quot;wps_wpp_generate_doc_pay&quot;}*auto_qingqiu_3.0.6_prod*1772615373154_8f3fad_8dbca846ae3c-slide-3"/>
</p:tagLst>
</file>

<file path=ppt/tags/tag41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4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1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://zh-ai-group.ks3-cn-beijing-internal.ksyun.com/image_generate/image_process/production/202603/b9b3e68c-65ee-4558-9d99-1a17de76399e.jpg?Expires=1804151382\u0026AWSAccessKeyId=AKLT9NSy7kh8TIS1UzNqLRY2\u0026Signature=sV0dwKNRXoh83oEboPOMPmfOrvU%3D&quot;,&quot;product_name&quot;:&quot;wps-wpp-pc&quot;,&quot;intention_code&quot;:&quot;wps_wpp_generate_doc_pay&quot;}*auto_qingqiu_3.0.6_prod*1772615373154_8f3fad_8dbca846ae3c-slide-3"/>
</p:tagLst>
</file>

<file path=ppt/tags/tag4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4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4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2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http://zh-ai-group.ks3-cn-beijing-internal.ksyun.com/image_generate/image_process/production/202603/7ca1a273-bd42-43ec-b485-9d472e95b1f1.jpg?Expires=1804151383\u0026AWSAccessKeyId=AKLT9NSy7kh8TIS1UzNqLRY2\u0026Signature=XILnIikpuljS73G5pgw5XkuDsb8%3D&quot;,&quot;product_name&quot;:&quot;wps-wpp-pc&quot;,&quot;intention_code&quot;:&quot;wps_wpp_generate_doc_pay&quot;}*auto_qingqiu_3.0.6_prod*1772615373154_8f3fad_8dbca846ae3c-slide-3"/>
</p:tagLst>
</file>

<file path=ppt/tags/tag4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4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42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d"/>
  <p:tag name="MH_PIC_SOURCE_TYPE" val="generate_slide_ai*{&quot;id&quot;:&quot;http://zh-ai-group.ks3-cn-beijing-internal.ksyun.com/image_generate/image_process/production/202603/5f64392e-ede8-4fdf-8154-3f1c3b428873.jpg?Expires=1804151382\u0026AWSAccessKeyId=AKLT9NSy7kh8TIS1UzNqLRY2\u0026Signature=xlmVVMAQTak3lo%2BivSX92ECvKik%3D&quot;,&quot;product_name&quot;:&quot;wps-wpp-pc&quot;,&quot;intention_code&quot;:&quot;wps_wpp_generate_doc_pay&quot;}*auto_qingqiu_3.0.6_prod*1772615373154_8f3fad_8dbca846ae3c-slide-3"/>
</p:tagLst>
</file>

<file path=ppt/tags/tag4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  <p:tag name="KSO_WM_UNIT_PRESET_TEXT" val="单击此处添加项标题"/>
</p:tagLst>
</file>

<file path=ppt/tags/tag4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  <p:tag name="KSO_WM_UNIT_PRESET_TEXT" val="单击此处添加项正文"/>
</p:tagLst>
</file>

<file path=ppt/tags/tag427.xml><?xml version="1.0" encoding="utf-8"?>
<p:tagLst xmlns:p="http://schemas.openxmlformats.org/presentationml/2006/main">
  <p:tag name="KSO_WM_SLIDE_CONTENT_ORIENTATION" val=""/>
  <p:tag name="KSO_WM_SLIDE_HAS_MASK" val="0"/>
  <p:tag name="KSO_WM_SLIDE_ITEM_CNT" val="4"/>
  <p:tag name="KSO_WM_SLIDE_TYPE" val="text"/>
  <p:tag name="KSO_WM_TEMPLATE_SUBCATEGORY" val="29"/>
  <p:tag name="KSO_WM_BEAUTIFY_FLAG" val="#wm#"/>
  <p:tag name="KSO_WM_TEMPLATE_FIGMA_ID" val="69796634080"/>
  <p:tag name="KSO_WM_TEMPLATE_SLIDE_ID" val="slide_0d033a5ff5a14a67"/>
</p:tagLst>
</file>

<file path=ppt/tags/tag42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00737165d99219328268ac3ebc4fc58f0079ac3"/>
  <p:tag name="KSO_WM_NEWLAYOUT_GROUP_ID" val="layout_6"/>
  <p:tag name="KSO_WM_NEWLAYOUT_ID" val="slide_acc7948a249ecb22"/>
  <p:tag name="KSO_WM_UNIT_PRESET_TEXT" val="单击此处添加标题"/>
</p:tagLst>
</file>

<file path=ppt/tags/tag42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3/c2e766c4-c84d-4109-bd9b-9138828c9513.jpg?Expires=1804151382\u0026AWSAccessKeyId=AKLT9NSy7kh8TIS1UzNqLRY2\u0026Signature=NSGXlNYl%2F4UwD3hu4rFPKiWJfu8%3D&quot;,&quot;product_name&quot;:&quot;wps-wpp-pc&quot;,&quot;intention_code&quot;:&quot;wps_wpp_generate_doc_pay&quot;}*auto_qingqiu_3.0.6_prod*1772615373154_8f3fad_8dbca846ae3c-slide-4"/>
</p:tagLst>
</file>

<file path=ppt/tags/tag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430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4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4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33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4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43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36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  <p:tag name="KSO_WM_UNIT_PRESET_TEXT" val=" "/>
</p:tagLst>
</file>

<file path=ppt/tags/tag4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4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439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4080"/>
  <p:tag name="KSO_WM_TEMPLATE_SLIDE_ID" val="slide_acc7948a249ecb22"/>
</p:tagLst>
</file>

<file path=ppt/tags/tag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440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379fe6b053f3e4f81077ecfe48224f77c62d7b4a"/>
  <p:tag name="KSO_WM_NEWLAYOUT_ID" val="10379"/>
  <p:tag name="KSO_WM_UNIT_PRESET_TEXT" val="单击此处添加章节标题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402"/>
  <p:tag name="KSO_WM_TEMPLATE_CATEGORY" val="custom"/>
</p:tagLst>
</file>

<file path=ppt/tags/tag441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e"/>
  <p:tag name="KSO_WM_UNIT_PRESET_TEXT" val="01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402"/>
  <p:tag name="KSO_WM_TEMPLATE_CATEGORY" val="custom"/>
</p:tagLst>
</file>

<file path=ppt/tags/tag442.xml><?xml version="1.0" encoding="utf-8"?>
<p:tagLst xmlns:p="http://schemas.openxmlformats.org/presentationml/2006/main">
  <p:tag name="KSO_WM_SLIDE_CONTENT_ORIENTATION" val="center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8d1615941f9e1a55"/>
  <p:tag name="KSO_WM_TEMPLATE_INDEX" val="40480402"/>
  <p:tag name="KSO_WM_TEMPLATE_CATEGORY" val="custom"/>
  <p:tag name="KSO_WM_SLIDE_INDEX" val="3"/>
  <p:tag name="KSO_WM_SLIDE_ID" val="custom40480402_7"/>
  <p:tag name="KSO_WM_TEMPLATE_MASTER_TYPE" val="0"/>
  <p:tag name="KSO_WM_SLIDE_LAYOUT" val="a_e"/>
  <p:tag name="KSO_WM_SLIDE_LAYOUT_CNT" val="1_1"/>
  <p:tag name="KSO_WM_TAG_VERSION" val="3.0"/>
</p:tagLst>
</file>

<file path=ppt/tags/tag44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34f8bc42bd82d7c7d664d17c7159c3a8159f02b0"/>
  <p:tag name="KSO_WM_NEWLAYOUT_GROUP_ID" val="layout_26"/>
  <p:tag name="KSO_WM_NEWLAYOUT_ID" val="slide_5c773a159522ecff"/>
  <p:tag name="KSO_WM_UNIT_PRESET_TEXT" val="单击此处添加标题"/>
</p:tagLst>
</file>

<file path=ppt/tags/tag44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4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://zh-ai-group.ks3-cn-beijing-internal.ksyun.com/image_generate/image_process/production/202603/27a2db88-5b74-4c7d-8f26-9e83ba8c809f.jpg?Expires=1804151382\u0026AWSAccessKeyId=AKLT9NSy7kh8TIS1UzNqLRY2\u0026Signature=VJ9RUBz1GnKm1b%2Bm2MMJiihgPbQ%3D&quot;,&quot;product_name&quot;:&quot;wps-wpp-pc&quot;,&quot;intention_code&quot;:&quot;wps_wpp_generate_doc_pay&quot;}*auto_qingqiu_3.0.6_prod*1772615373154_8f3fad_8dbca846ae3c-slide-6"/>
</p:tagLst>
</file>

<file path=ppt/tags/tag4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44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4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44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VCG41N1345126167&quot;,&quot;product_name&quot;:&quot;wps-wpp-pc&quot;,&quot;intention_code&quot;:&quot;wps_wpp_generate_doc_pay&quot;}*auto_gallery_3.0.6_prod*1772615373154_8f3fad_8dbca846ae3c-slide-6"/>
</p:tagLst>
</file>

<file path=ppt/tags/tag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45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45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5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4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VCG41N940933176&quot;,&quot;product_name&quot;:&quot;wps-wpp-pc&quot;,&quot;intention_code&quot;:&quot;wps_wpp_generate_doc_pay&quot;}*auto_gallery_3.0.6_prod*1772615373154_8f3fad_8dbca846ae3c-slide-6"/>
</p:tagLst>
</file>

<file path=ppt/tags/tag4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45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456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4080"/>
  <p:tag name="KSO_WM_TEMPLATE_SLIDE_ID" val="slide_5c773a159522ecff"/>
</p:tagLst>
</file>

<file path=ppt/tags/tag45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8badd5b2d97b7030b4042b82452f592f1200cf3"/>
  <p:tag name="KSO_WM_NEWLAYOUT_GROUP_ID" val="layout_51"/>
  <p:tag name="KSO_WM_NEWLAYOUT_ID" val="slide_852d700e72c68e5e"/>
  <p:tag name="KSO_WM_UNIT_PRESET_TEXT" val="单击此处添加标题"/>
</p:tagLst>
</file>

<file path=ppt/tags/tag45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3/3896f0a7-2dbc-4500-baf8-9b2bdadb9646.jpg?Expires=1804151382\u0026AWSAccessKeyId=AKLT9NSy7kh8TIS1UzNqLRY2\u0026Signature=YMMl0K5WffLL879wqQf0cR4v0%2F4%3D&quot;,&quot;product_name&quot;:&quot;wps-wpp-pc&quot;,&quot;intention_code&quot;:&quot;wps_wpp_generate_doc_pay&quot;}*auto_qingqiu_3.0.6_prod*1772615373154_8f3fad_8dbca846ae3c-slide-7"/>
</p:tagLst>
</file>

<file path=ppt/tags/tag459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46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4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4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62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46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46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65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  <p:tag name="KSO_WM_UNIT_PRESET_TEXT" val=" "/>
</p:tagLst>
</file>

<file path=ppt/tags/tag4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46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468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4080"/>
  <p:tag name="KSO_WM_TEMPLATE_SLIDE_ID" val="slide_852d700e72c68e5e"/>
</p:tagLst>
</file>

<file path=ppt/tags/tag46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6f83eca221c717a26596a1537dd33beaaa4a231"/>
  <p:tag name="KSO_WM_NEWLAYOUT_GROUP_ID" val="layout_39"/>
  <p:tag name="KSO_WM_NEWLAYOUT_ID" val="slide_b13232ea6ec1ed68"/>
  <p:tag name="KSO_WM_UNIT_PRESET_TEXT" val="单击此处添加标题"/>
</p:tagLst>
</file>

<file path=ppt/tags/tag4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470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471.xml><?xml version="1.0" encoding="utf-8"?>
<p:tagLst xmlns:p="http://schemas.openxmlformats.org/presentationml/2006/main">
  <p:tag name="KSO_WM_FIGMA_DECORATION_INDEX" val="1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4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47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7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475.xml><?xml version="1.0" encoding="utf-8"?>
<p:tagLst xmlns:p="http://schemas.openxmlformats.org/presentationml/2006/main">
  <p:tag name="KSO_WM_FIGMA_DECORATION_INDEX" val="2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4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4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7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479.xml><?xml version="1.0" encoding="utf-8"?>
<p:tagLst xmlns:p="http://schemas.openxmlformats.org/presentationml/2006/main">
  <p:tag name="KSO_WM_FIGMA_DECORATION_INDEX" val="3"/>
  <p:tag name="$PH_EXT" val="1"/>
  <p:tag name="KSO_WM_BEAUTIFY_FLAG" val="#fgm#"/>
  <p:tag name="KSO_WM_DIAGRAM_GROUP_CODE" val="1"/>
  <p:tag name="KSO_WM_FIGMA_FLAG" val="#fgm#"/>
  <p:tag name="KSO_WM_UNIT_INDEX" val="1_3_1"/>
  <p:tag name="KSO_WM_UNIT_TYPE" val="l_h_x"/>
</p:tagLst>
</file>

<file path=ppt/tags/tag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4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4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482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4080"/>
  <p:tag name="KSO_WM_TEMPLATE_SLIDE_ID" val="slide_b13232ea6ec1ed68"/>
</p:tagLst>
</file>

<file path=ppt/tags/tag483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379fe6b053f3e4f81077ecfe48224f77c62d7b4a"/>
  <p:tag name="KSO_WM_NEWLAYOUT_ID" val="10379"/>
  <p:tag name="KSO_WM_UNIT_PRESET_TEXT" val="单击此处添加章节标题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402"/>
  <p:tag name="KSO_WM_TEMPLATE_CATEGORY" val="custom"/>
</p:tagLst>
</file>

<file path=ppt/tags/tag484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e"/>
  <p:tag name="KSO_WM_UNIT_PRESET_TEXT" val="01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402"/>
  <p:tag name="KSO_WM_TEMPLATE_CATEGORY" val="custom"/>
</p:tagLst>
</file>

<file path=ppt/tags/tag485.xml><?xml version="1.0" encoding="utf-8"?>
<p:tagLst xmlns:p="http://schemas.openxmlformats.org/presentationml/2006/main">
  <p:tag name="KSO_WM_SLIDE_CONTENT_ORIENTATION" val="center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8d1615941f9e1a55"/>
  <p:tag name="KSO_WM_TEMPLATE_INDEX" val="40480402"/>
  <p:tag name="KSO_WM_TEMPLATE_CATEGORY" val="custom"/>
  <p:tag name="KSO_WM_SLIDE_INDEX" val="3"/>
  <p:tag name="KSO_WM_SLIDE_ID" val="custom40480402_7"/>
  <p:tag name="KSO_WM_TEMPLATE_MASTER_TYPE" val="0"/>
  <p:tag name="KSO_WM_SLIDE_LAYOUT" val="a_e"/>
  <p:tag name="KSO_WM_SLIDE_LAYOUT_CNT" val="1_1"/>
  <p:tag name="KSO_WM_TAG_VERSION" val="3.0"/>
</p:tagLst>
</file>

<file path=ppt/tags/tag48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bc9fce2a285560350be81e5a3276ab4d904af7da"/>
  <p:tag name="KSO_WM_NEWLAYOUT_GROUP_ID" val="layout_10007"/>
  <p:tag name="KSO_WM_NEWLAYOUT_ID" val="slide_a6198808599c094b"/>
  <p:tag name="KSO_WM_UNIT_PRESET_TEXT" val="单击此处添加标题"/>
</p:tagLst>
</file>

<file path=ppt/tags/tag4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48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4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4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4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493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4080"/>
  <p:tag name="KSO_WM_TEMPLATE_SLIDE_ID" val="slide_a6198808599c094b"/>
</p:tagLst>
</file>

<file path=ppt/tags/tag49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fc5ca1f0fbddcec0134695d22999de4bda9d2cea"/>
  <p:tag name="KSO_WM_NEWLAYOUT_GROUP_ID" val="layout_10004"/>
  <p:tag name="KSO_WM_NEWLAYOUT_ID" val="slide_c69ff2b91d1aabd5"/>
  <p:tag name="KSO_WM_UNIT_PRESET_TEXT" val="单击此处添加标题"/>
</p:tagLst>
</file>

<file path=ppt/tags/tag49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49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49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9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49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50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50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50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50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504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4080"/>
  <p:tag name="KSO_WM_TEMPLATE_SLIDE_ID" val="slide_c69ff2b91d1aabd5"/>
</p:tagLst>
</file>

<file path=ppt/tags/tag505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379fe6b053f3e4f81077ecfe48224f77c62d7b4a"/>
  <p:tag name="KSO_WM_NEWLAYOUT_ID" val="10379"/>
  <p:tag name="KSO_WM_UNIT_PRESET_TEXT" val="单击此处添加章节标题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402"/>
  <p:tag name="KSO_WM_TEMPLATE_CATEGORY" val="custom"/>
</p:tagLst>
</file>

<file path=ppt/tags/tag506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e"/>
  <p:tag name="KSO_WM_UNIT_PRESET_TEXT" val="01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402"/>
  <p:tag name="KSO_WM_TEMPLATE_CATEGORY" val="custom"/>
</p:tagLst>
</file>

<file path=ppt/tags/tag507.xml><?xml version="1.0" encoding="utf-8"?>
<p:tagLst xmlns:p="http://schemas.openxmlformats.org/presentationml/2006/main">
  <p:tag name="KSO_WM_SLIDE_CONTENT_ORIENTATION" val="center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8d1615941f9e1a55"/>
  <p:tag name="KSO_WM_TEMPLATE_INDEX" val="40480402"/>
  <p:tag name="KSO_WM_TEMPLATE_CATEGORY" val="custom"/>
  <p:tag name="KSO_WM_SLIDE_INDEX" val="3"/>
  <p:tag name="KSO_WM_SLIDE_ID" val="custom40480402_7"/>
  <p:tag name="KSO_WM_TEMPLATE_MASTER_TYPE" val="0"/>
  <p:tag name="KSO_WM_SLIDE_LAYOUT" val="a_e"/>
  <p:tag name="KSO_WM_SLIDE_LAYOUT_CNT" val="1_1"/>
  <p:tag name="KSO_WM_TAG_VERSION" val="3.0"/>
</p:tagLst>
</file>

<file path=ppt/tags/tag50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bc8f9a3e567faa32344f30085cd0340086458ea6"/>
  <p:tag name="KSO_WM_NEWLAYOUT_GROUP_ID" val="layout_49"/>
  <p:tag name="KSO_WM_NEWLAYOUT_ID" val="slide_0b87b9ac6d16dc7c"/>
  <p:tag name="KSO_WM_UNIT_PRESET_TEXT" val="单击此处添加标题"/>
</p:tagLst>
</file>

<file path=ppt/tags/tag509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51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2"/>
  <p:tag name="KSO_WM_UNIT_SUBTYPE" val="d"/>
  <p:tag name="KSO_WM_UNIT_TYPE" val="l_h_i"/>
  <p:tag name="KSO_WM_UNIT_PRESET_TEXT" val="02"/>
</p:tagLst>
</file>

<file path=ppt/tags/tag5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5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513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  <p:tag name="KSO_WM_UNIT_PRESET_TEXT" val=" "/>
</p:tagLst>
</file>

<file path=ppt/tags/tag51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2"/>
  <p:tag name="KSO_WM_UNIT_SUBTYPE" val="d"/>
  <p:tag name="KSO_WM_UNIT_TYPE" val="l_h_i"/>
  <p:tag name="KSO_WM_UNIT_PRESET_TEXT" val="03"/>
</p:tagLst>
</file>

<file path=ppt/tags/tag5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51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517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4080"/>
  <p:tag name="KSO_WM_TEMPLATE_SLIDE_ID" val="slide_0b87b9ac6d16dc7c"/>
</p:tagLst>
</file>

<file path=ppt/tags/tag51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f5983b818ec6f62da465741f07170262e00853af"/>
  <p:tag name="KSO_WM_NEWLAYOUT_GROUP_ID" val="layout_42"/>
  <p:tag name="KSO_WM_NEWLAYOUT_ID" val="slide_dd2f059f6dfe3f3e"/>
  <p:tag name="KSO_WM_UNIT_PRESET_TEXT" val="单击此处添加标题"/>
</p:tagLst>
</file>

<file path=ppt/tags/tag51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s://sjzg-images.ks3-cn-beijing-internal.ksyun.com/tim_gen_images/doubao_gen/4a11f4d3f9df55238b23a5aa0523d027_0.png?Expires=1772701777\u0026AWSAccessKeyId=AKLTHzmNYxS86KQFnb2pvxtA\u0026Signature=XiTkaZ5xWj%2BIgumwWhBUCeX%2FbDs%3D&quot;,&quot;product_name&quot;:&quot;wps-wpp-pc&quot;,&quot;intention_code&quot;:&quot;wps_wpp_generate_doc_pay&quot;}*auto_cache_hit_3.0.6_prod*1772615373154_8f3fad_8dbca846ae3c-slide-14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520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52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5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523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52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5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526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  <p:tag name="KSO_WM_UNIT_PRESET_TEXT" val=" "/>
</p:tagLst>
</file>

<file path=ppt/tags/tag52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52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529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4080"/>
  <p:tag name="KSO_WM_TEMPLATE_SLIDE_ID" val="slide_dd2f059f6dfe3f3e"/>
</p:tagLst>
</file>

<file path=ppt/tags/tag5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f58c4c482fa5b45df4994768dfacd76b974a5c4f"/>
  <p:tag name="KSO_WM_NEWLAYOUT_GROUP_ID" val="layout_10003"/>
  <p:tag name="KSO_WM_NEWLAYOUT_ID" val="slide_8cce582f37f77cb5"/>
</p:tagLst>
</file>

<file path=ppt/tags/tag53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d5df3fb2725b02ec4c529e53a786d98b7f515d5"/>
  <p:tag name="KSO_WM_NEWLAYOUT_GROUP_ID" val="layout_57"/>
  <p:tag name="KSO_WM_NEWLAYOUT_ID" val="slide_138b38c969135e9e"/>
  <p:tag name="KSO_WM_UNIT_PRESET_TEXT" val="单击此处添加标题"/>
</p:tagLst>
</file>

<file path=ppt/tags/tag531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5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://zh-ai-group.ks3-cn-beijing-internal.ksyun.com/image_generate/image_process/production/202603/53347fcd-1d3e-43ab-acf9-7049f1f1a2ac.jpg?Expires=1804151383\u0026AWSAccessKeyId=AKLT9NSy7kh8TIS1UzNqLRY2\u0026Signature=Aaq%2Bv9aJVzpX78lQA6lL6HoGlxg%3D&quot;,&quot;product_name&quot;:&quot;wps-wpp-pc&quot;,&quot;intention_code&quot;:&quot;wps_wpp_generate_doc_pay&quot;}*auto_qingqiu_3.0.6_prod*1772615373154_8f3fad_8dbca846ae3c-slide-15"/>
</p:tagLst>
</file>

<file path=ppt/tags/tag5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5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535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5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://zh-ai-group.ks3-cn-beijing-internal.ksyun.com/image_generate/image_process/production/202603/2c2fd247-77cf-4e68-af69-7757e331d243.jpg?Expires=1804151383\u0026AWSAccessKeyId=AKLT9NSy7kh8TIS1UzNqLRY2\u0026Signature=bjYVUuiYXSi6d9gLRHVZuRqlQ2c%3D&quot;,&quot;product_name&quot;:&quot;wps-wpp-pc&quot;,&quot;intention_code&quot;:&quot;wps_wpp_generate_doc_pay&quot;}*auto_qingqiu_3.0.6_prod*1772615373154_8f3fad_8dbca846ae3c-slide-15"/>
</p:tagLst>
</file>

<file path=ppt/tags/tag5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5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539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  <p:tag name="KSO_WM_UNIT_PRESET_TEXT" val=" "/>
</p:tagLst>
</file>

<file path=ppt/tags/tag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5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http://zh-ai-group.ks3-cn-beijing-internal.ksyun.com/image_generate/image_process/production/202603/bdc7242c-103c-444c-8932-8fef2946ebac.jpg?Expires=1804151383\u0026AWSAccessKeyId=AKLT9NSy7kh8TIS1UzNqLRY2\u0026Signature=PEjvqG9AaAWqCEMS9pE5n2G0XCA%3D&quot;,&quot;product_name&quot;:&quot;wps-wpp-pc&quot;,&quot;intention_code&quot;:&quot;wps_wpp_generate_doc_pay&quot;}*auto_qingqiu_3.0.6_prod*1772615373154_8f3fad_8dbca846ae3c-slide-15"/>
</p:tagLst>
</file>

<file path=ppt/tags/tag5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5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543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4080"/>
  <p:tag name="KSO_WM_TEMPLATE_SLIDE_ID" val="slide_138b38c969135e9e"/>
</p:tagLst>
</file>

<file path=ppt/tags/tag54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3535c1748ff988d08a0a317d7068497ff636f308"/>
  <p:tag name="KSO_WM_NEWLAYOUT_GROUP_ID" val="layout_2"/>
  <p:tag name="KSO_WM_NEWLAYOUT_ID" val="slide_601b8a6f8f27b735"/>
  <p:tag name="KSO_WM_UNIT_PRESET_TEXT" val="单击此处添加标题"/>
</p:tagLst>
</file>

<file path=ppt/tags/tag54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5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://zh-ai-group.ks3-cn-beijing-internal.ksyun.com/image_generate/image_process/production/202603/513b8f2c-10fa-47c0-8646-c11ef1873d7e.jpg?Expires=1804151382\u0026AWSAccessKeyId=AKLT9NSy7kh8TIS1UzNqLRY2\u0026Signature=ESj%2FgCSqdJpsNw0A0yuEhdtAS7M%3D&quot;,&quot;product_name&quot;:&quot;wps-wpp-pc&quot;,&quot;intention_code&quot;:&quot;wps_wpp_generate_doc_pay&quot;}*auto_qingqiu_3.0.6_prod*1772615373154_8f3fad_8dbca846ae3c-slide-16"/>
</p:tagLst>
</file>

<file path=ppt/tags/tag54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5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549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5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55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://zh-ai-group.ks3-cn-beijing-internal.ksyun.com/image_generate/image_process/production/202603/668429d7-8485-487c-94c8-cc15193b2dda.jpg?Expires=1804151383\u0026AWSAccessKeyId=AKLT9NSy7kh8TIS1UzNqLRY2\u0026Signature=yEna%2FwrHAKQCZ7walq5INQ37bRo%3D&quot;,&quot;product_name&quot;:&quot;wps-wpp-pc&quot;,&quot;intention_code&quot;:&quot;wps_wpp_generate_doc_pay&quot;}*auto_qingqiu_3.0.6_prod*1772615373154_8f3fad_8dbca846ae3c-slide-16"/>
</p:tagLst>
</file>

<file path=ppt/tags/tag55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55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55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5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http://zh-ai-group.ks3-cn-beijing-internal.ksyun.com/image_generate/image_process/production/202603/0a39c43a-8035-454e-b5bf-849905c85beb.jpg?Expires=1804151382\u0026AWSAccessKeyId=AKLT9NSy7kh8TIS1UzNqLRY2\u0026Signature=hQde7KX4lNoRv3PgtUahlzBtNBc%3D&quot;,&quot;product_name&quot;:&quot;wps-wpp-pc&quot;,&quot;intention_code&quot;:&quot;wps_wpp_generate_doc_pay&quot;}*auto_qingqiu_3.0.6_prod*1772615373154_8f3fad_8dbca846ae3c-slide-16"/>
</p:tagLst>
</file>

<file path=ppt/tags/tag55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5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557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4080"/>
  <p:tag name="KSO_WM_TEMPLATE_SLIDE_ID" val="slide_601b8a6f8f27b735"/>
</p:tagLst>
</file>

<file path=ppt/tags/tag558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379fe6b053f3e4f81077ecfe48224f77c62d7b4a"/>
  <p:tag name="KSO_WM_NEWLAYOUT_ID" val="10379"/>
  <p:tag name="KSO_WM_UNIT_PRESET_TEXT" val="单击此处添加章节标题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402"/>
  <p:tag name="KSO_WM_TEMPLATE_CATEGORY" val="custom"/>
</p:tagLst>
</file>

<file path=ppt/tags/tag559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e"/>
  <p:tag name="KSO_WM_UNIT_PRESET_TEXT" val="01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402"/>
  <p:tag name="KSO_WM_TEMPLATE_CATEGORY" val="custom"/>
</p:tagLst>
</file>

<file path=ppt/tags/tag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560.xml><?xml version="1.0" encoding="utf-8"?>
<p:tagLst xmlns:p="http://schemas.openxmlformats.org/presentationml/2006/main">
  <p:tag name="KSO_WM_SLIDE_CONTENT_ORIENTATION" val="center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8d1615941f9e1a55"/>
  <p:tag name="KSO_WM_TEMPLATE_INDEX" val="40480402"/>
  <p:tag name="KSO_WM_TEMPLATE_CATEGORY" val="custom"/>
  <p:tag name="KSO_WM_SLIDE_INDEX" val="3"/>
  <p:tag name="KSO_WM_SLIDE_ID" val="custom40480402_7"/>
  <p:tag name="KSO_WM_TEMPLATE_MASTER_TYPE" val="0"/>
  <p:tag name="KSO_WM_SLIDE_LAYOUT" val="a_e"/>
  <p:tag name="KSO_WM_SLIDE_LAYOUT_CNT" val="1_1"/>
  <p:tag name="KSO_WM_TAG_VERSION" val="3.0"/>
</p:tagLst>
</file>

<file path=ppt/tags/tag56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e303cd57f0e560a348820bec869f4653341e43d"/>
  <p:tag name="KSO_WM_NEWLAYOUT_GROUP_ID" val="layout_30"/>
  <p:tag name="KSO_WM_NEWLAYOUT_ID" val="slide_b85ad00453087974"/>
  <p:tag name="KSO_WM_UNIT_PRESET_TEXT" val="单击此处添加标题"/>
</p:tagLst>
</file>

<file path=ppt/tags/tag56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VCG41N1432843092&quot;,&quot;product_name&quot;:&quot;wps-wpp-pc&quot;,&quot;intention_code&quot;:&quot;wps_wpp_generate_doc_pay&quot;}*auto_gallery_3.0.6_prod*1772615373154_8f3fad_8dbca846ae3c-slide-18"/>
</p:tagLst>
</file>

<file path=ppt/tags/tag563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56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56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566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56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56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569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  <p:tag name="KSO_WM_UNIT_PRESET_TEXT" val=" "/>
</p:tagLst>
</file>

<file path=ppt/tags/tag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5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5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572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4080"/>
  <p:tag name="KSO_WM_TEMPLATE_SLIDE_ID" val="slide_b85ad00453087974"/>
</p:tagLst>
</file>

<file path=ppt/tags/tag57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79c73c5020ff43c440af79b5b7b1910e2325499"/>
  <p:tag name="KSO_WM_NEWLAYOUT_GROUP_ID" val="layout_10013"/>
  <p:tag name="KSO_WM_NEWLAYOUT_ID" val="slide_0e368aa0035d767d"/>
  <p:tag name="KSO_WM_UNIT_PRESET_TEXT" val="单击此处添加标题"/>
</p:tagLst>
</file>

<file path=ppt/tags/tag57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3/44e52f2e-57df-4091-adc7-cb2e64cf40c3.jpg?Expires=1804151382\u0026AWSAccessKeyId=AKLT9NSy7kh8TIS1UzNqLRY2\u0026Signature=upX%2Bxt9d9sP3PguuRSfZFZN2Atg%3D&quot;,&quot;product_name&quot;:&quot;wps-wpp-pc&quot;,&quot;intention_code&quot;:&quot;wps_wpp_generate_doc_pay&quot;}*auto_qingqiu_3.0.6_prod*1772615373154_8f3fad_8dbca846ae3c-slide-19"/>
</p:tagLst>
</file>

<file path=ppt/tags/tag5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5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5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5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57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5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5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581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4080"/>
  <p:tag name="KSO_WM_TEMPLATE_SLIDE_ID" val="slide_0e368aa0035d767d"/>
</p:tagLst>
</file>

<file path=ppt/tags/tag58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3e11fa51b33cd9aef0926c940e96cfc804136ba"/>
  <p:tag name="KSO_WM_NEWLAYOUT_GROUP_ID" val="layout_61"/>
  <p:tag name="KSO_WM_NEWLAYOUT_ID" val="slide_e1d1abaaf739d42e"/>
  <p:tag name="KSO_WM_UNIT_PRESET_TEXT" val="单击此处添加标题"/>
</p:tagLst>
</file>

<file path=ppt/tags/tag58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VCG41N1498297003&quot;,&quot;product_name&quot;:&quot;wps-wpp-pc&quot;,&quot;intention_code&quot;:&quot;wps_wpp_generate_doc_pay&quot;}*auto_gallery_3.0.6_prod*1772615373154_8f3fad_8dbca846ae3c-slide-20"/>
</p:tagLst>
</file>

<file path=ppt/tags/tag584.xml><?xml version="1.0" encoding="utf-8"?>
<p:tagLst xmlns:p="http://schemas.openxmlformats.org/presentationml/2006/main">
  <p:tag name="KSO_WM_FIGMA_DECORATION_INDEX" val="17_contentModel"/>
  <p:tag name="$PH_EXT" val="2"/>
  <p:tag name="KSO_WM_BEAUTIFY_FLAG" val="#fgm#"/>
  <p:tag name="KSO_WM_FIGMA_FLAG" val="#fgm#"/>
  <p:tag name="KSO_WM_SYNC_SLIDE_TEXT" val="1"/>
  <p:tag name="KSO_WM_UNIT_INDEX" val="1_1"/>
  <p:tag name="KSO_WM_UNIT_TYPE" val="l_i"/>
  <p:tag name="KSO_WM_UNIT_PRESET_TEXT" val=" "/>
</p:tagLst>
</file>

<file path=ppt/tags/tag5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5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5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58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5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5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5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591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4080"/>
  <p:tag name="KSO_WM_TEMPLATE_SLIDE_ID" val="slide_e1d1abaaf739d42e"/>
</p:tagLst>
</file>

<file path=ppt/tags/tag592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379fe6b053f3e4f81077ecfe48224f77c62d7b4a"/>
  <p:tag name="KSO_WM_NEWLAYOUT_ID" val="10379"/>
  <p:tag name="KSO_WM_UNIT_PRESET_TEXT" val="单击此处添加章节标题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402"/>
  <p:tag name="KSO_WM_TEMPLATE_CATEGORY" val="custom"/>
</p:tagLst>
</file>

<file path=ppt/tags/tag593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e"/>
  <p:tag name="KSO_WM_UNIT_PRESET_TEXT" val="01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80402"/>
  <p:tag name="KSO_WM_TEMPLATE_CATEGORY" val="custom"/>
</p:tagLst>
</file>

<file path=ppt/tags/tag594.xml><?xml version="1.0" encoding="utf-8"?>
<p:tagLst xmlns:p="http://schemas.openxmlformats.org/presentationml/2006/main">
  <p:tag name="KSO_WM_SLIDE_CONTENT_ORIENTATION" val="center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8d1615941f9e1a55"/>
  <p:tag name="KSO_WM_TEMPLATE_INDEX" val="40480402"/>
  <p:tag name="KSO_WM_TEMPLATE_CATEGORY" val="custom"/>
  <p:tag name="KSO_WM_SLIDE_INDEX" val="3"/>
  <p:tag name="KSO_WM_SLIDE_ID" val="custom40480402_7"/>
  <p:tag name="KSO_WM_TEMPLATE_MASTER_TYPE" val="0"/>
  <p:tag name="KSO_WM_SLIDE_LAYOUT" val="a_e"/>
  <p:tag name="KSO_WM_SLIDE_LAYOUT_CNT" val="1_1"/>
  <p:tag name="KSO_WM_TAG_VERSION" val="3.0"/>
</p:tagLst>
</file>

<file path=ppt/tags/tag59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95d9ed286cad0b3e7934be5390c13cea5e86a6cb"/>
  <p:tag name="KSO_WM_NEWLAYOUT_GROUP_ID" val="layout_32"/>
  <p:tag name="KSO_WM_NEWLAYOUT_ID" val="slide_0b86848e9fb20af8"/>
  <p:tag name="KSO_WM_UNIT_PRESET_TEXT" val="单击此处添加标题"/>
</p:tagLst>
</file>

<file path=ppt/tags/tag596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597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  <p:tag name="KSO_WM_UNIT_PRESET_TEXT" val=" "/>
</p:tagLst>
</file>

<file path=ppt/tags/tag598.xml><?xml version="1.0" encoding="utf-8"?>
<p:tagLst xmlns:p="http://schemas.openxmlformats.org/presentationml/2006/main">
  <p:tag name="KSO_WM_FIGMA_DECORATION_INDEX" val="7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59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60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601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602.xml><?xml version="1.0" encoding="utf-8"?>
<p:tagLst xmlns:p="http://schemas.openxmlformats.org/presentationml/2006/main">
  <p:tag name="KSO_WM_FIGMA_DECORATION_INDEX" val="1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  <p:tag name="KSO_WM_UNIT_PRESET_TEXT" val=" "/>
</p:tagLst>
</file>

<file path=ppt/tags/tag603.xml><?xml version="1.0" encoding="utf-8"?>
<p:tagLst xmlns:p="http://schemas.openxmlformats.org/presentationml/2006/main">
  <p:tag name="KSO_WM_FIGMA_DECORATION_INDEX" val="2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6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6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606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607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  <p:tag name="KSO_WM_UNIT_PRESET_TEXT" val=" "/>
</p:tagLst>
</file>

<file path=ppt/tags/tag608.xml><?xml version="1.0" encoding="utf-8"?>
<p:tagLst xmlns:p="http://schemas.openxmlformats.org/presentationml/2006/main">
  <p:tag name="KSO_WM_FIGMA_DECORATION_INDEX" val="9"/>
  <p:tag name="$PH_EXT" val="1"/>
  <p:tag name="KSO_WM_BEAUTIFY_FLAG" val="#fgm#"/>
  <p:tag name="KSO_WM_DIAGRAM_GROUP_CODE" val="1"/>
  <p:tag name="KSO_WM_FIGMA_FLAG" val="#fgm#"/>
  <p:tag name="KSO_WM_UNIT_INDEX" val="1_3_1"/>
  <p:tag name="KSO_WM_UNIT_TYPE" val="l_h_x"/>
</p:tagLst>
</file>

<file path=ppt/tags/tag60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6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61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611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4080"/>
  <p:tag name="KSO_WM_TEMPLATE_SLIDE_ID" val="slide_0b86848e9fb20af8"/>
</p:tagLst>
</file>

<file path=ppt/tags/tag61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f58c4c482fa5b45df4994768dfacd76b974a5c4f"/>
  <p:tag name="KSO_WM_NEWLAYOUT_GROUP_ID" val="layout_10003"/>
  <p:tag name="KSO_WM_NEWLAYOUT_ID" val="slide_8cce582f37f77cb5"/>
  <p:tag name="KSO_WM_UNIT_PRESET_TEXT" val="单击此处添加标题"/>
</p:tagLst>
</file>

<file path=ppt/tags/tag61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61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6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61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61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61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6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620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62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622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4080"/>
  <p:tag name="KSO_WM_TEMPLATE_SLIDE_ID" val="slide_8cce582f37f77cb5"/>
</p:tagLst>
</file>

<file path=ppt/tags/tag62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177b8134dbb14f387c222ca70f09586109626ba3"/>
  <p:tag name="KSO_WM_NEWLAYOUT_GROUP_ID" val="layout_53"/>
  <p:tag name="KSO_WM_NEWLAYOUT_ID" val="slide_76713c4037f02356"/>
  <p:tag name="KSO_WM_UNIT_PRESET_TEXT" val="单击此处添加标题"/>
</p:tagLst>
</file>

<file path=ppt/tags/tag62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6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://zh-ai-group.ks3-cn-beijing-internal.ksyun.com/image_generate/image_process/production/202603/4693adfa-fd0c-4190-93b5-f728f1ce84ef.jpg?Expires=1804151383\u0026AWSAccessKeyId=AKLT9NSy7kh8TIS1UzNqLRY2\u0026Signature=6waU3vMp%2FBSM9iVqJSyWBXwX0eA%3D&quot;,&quot;product_name&quot;:&quot;wps-wpp-pc&quot;,&quot;intention_code&quot;:&quot;wps_wpp_generate_doc_pay&quot;}*auto_qingqiu_3.0.6_prod*1772615373154_8f3fad_8dbca846ae3c-slide-24"/>
</p:tagLst>
</file>

<file path=ppt/tags/tag6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62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62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6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://zh-ai-group.ks3-cn-beijing-internal.ksyun.com/image_generate/image_process/production/202603/6d72caec-ade9-47bd-810a-1f9041fafe4e.jpg?Expires=1804151383\u0026AWSAccessKeyId=AKLT9NSy7kh8TIS1UzNqLRY2\u0026Signature=gMM4KU3rRRua0nXjoiKxKqZA7mY%3D&quot;,&quot;product_name&quot;:&quot;wps-wpp-pc&quot;,&quot;intention_code&quot;:&quot;wps_wpp_generate_doc_pay&quot;}*auto_qingqiu_3.0.6_prod*1772615373154_8f3fad_8dbca846ae3c-slide-24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6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6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63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6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http://zh-ai-group.ks3-cn-beijing-internal.ksyun.com/image_generate/image_process/production/202603/1b231618-3866-4e2d-abe3-88faccf24f5b.jpg?Expires=1804151382\u0026AWSAccessKeyId=AKLT9NSy7kh8TIS1UzNqLRY2\u0026Signature=E7ejrCIoCu6nsG9u0wzdqNLOUx8%3D&quot;,&quot;product_name&quot;:&quot;wps-wpp-pc&quot;,&quot;intention_code&quot;:&quot;wps_wpp_generate_doc_pay&quot;}*auto_qingqiu_3.0.6_prod*1772615373154_8f3fad_8dbca846ae3c-slide-24"/>
</p:tagLst>
</file>

<file path=ppt/tags/tag6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63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636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4080"/>
  <p:tag name="KSO_WM_TEMPLATE_SLIDE_ID" val="slide_76713c4037f02356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6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95d9ed286cad0b3e7934be5390c13cea5e86a6cb"/>
  <p:tag name="KSO_WM_NEWLAYOUT_GROUP_ID" val="layout_32"/>
  <p:tag name="KSO_WM_NEWLAYOUT_ID" val="slide_0b86848e9fb20af8"/>
</p:tagLst>
</file>

<file path=ppt/tags/tag6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68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69.xml><?xml version="1.0" encoding="utf-8"?>
<p:tagLst xmlns:p="http://schemas.openxmlformats.org/presentationml/2006/main">
  <p:tag name="KSO_WM_FIGMA_DECORATION_INDEX" val="7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72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73.xml><?xml version="1.0" encoding="utf-8"?>
<p:tagLst xmlns:p="http://schemas.openxmlformats.org/presentationml/2006/main">
  <p:tag name="KSO_WM_FIGMA_DECORATION_INDEX" val="1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74.xml><?xml version="1.0" encoding="utf-8"?>
<p:tagLst xmlns:p="http://schemas.openxmlformats.org/presentationml/2006/main">
  <p:tag name="KSO_WM_FIGMA_DECORATION_INDEX" val="2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7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dk2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78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</p:tagLst>
</file>

<file path=ppt/tags/tag79.xml><?xml version="1.0" encoding="utf-8"?>
<p:tagLst xmlns:p="http://schemas.openxmlformats.org/presentationml/2006/main">
  <p:tag name="KSO_WM_FIGMA_DECORATION_INDEX" val="9"/>
  <p:tag name="$PH_EXT" val="1"/>
  <p:tag name="KSO_WM_BEAUTIFY_FLAG" val="#fgm#"/>
  <p:tag name="KSO_WM_DIAGRAM_GROUP_CODE" val="1"/>
  <p:tag name="KSO_WM_FIGMA_FLAG" val="#fgm#"/>
  <p:tag name="KSO_WM_UNIT_INDEX" val="1_3_1"/>
  <p:tag name="KSO_WM_UNIT_TYPE" val="l_h_x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8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3e11fa51b33cd9aef0926c940e96cfc804136ba"/>
  <p:tag name="KSO_WM_NEWLAYOUT_GROUP_ID" val="layout_61"/>
  <p:tag name="KSO_WM_NEWLAYOUT_ID" val="slide_e1d1abaaf739d42e"/>
</p:tagLst>
</file>

<file path=ppt/tags/tag8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87.xml><?xml version="1.0" encoding="utf-8"?>
<p:tagLst xmlns:p="http://schemas.openxmlformats.org/presentationml/2006/main">
  <p:tag name="KSO_WM_FIGMA_DECORATION_INDEX" val="17_contentModel"/>
  <p:tag name="$PH_EXT" val="2"/>
  <p:tag name="KSO_WM_BEAUTIFY_FLAG" val="#fgm#"/>
  <p:tag name="KSO_WM_FIGMA_FLAG" val="#fgm#"/>
  <p:tag name="KSO_WM_SYNC_SLIDE_TEXT" val="1"/>
  <p:tag name="KSO_WM_UNIT_INDEX" val="1_1"/>
  <p:tag name="KSO_WM_UNIT_TYPE" val="l_i"/>
</p:tagLst>
</file>

<file path=ppt/tags/tag8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9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80402"/>
  <p:tag name="KSO_WM_TEMPLATE_CATEGORY" val="custom"/>
</p:tagLst>
</file>

<file path=ppt/tags/tag9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79c73c5020ff43c440af79b5b7b1910e2325499"/>
  <p:tag name="KSO_WM_NEWLAYOUT_GROUP_ID" val="layout_10013"/>
  <p:tag name="KSO_WM_NEWLAYOUT_ID" val="slide_0e368aa0035d767d"/>
</p:tagLst>
</file>

<file path=ppt/tags/tag9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9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5">
      <a:dk1>
        <a:srgbClr val="000000"/>
      </a:dk1>
      <a:lt1>
        <a:srgbClr val="FFFFFF"/>
      </a:lt1>
      <a:dk2>
        <a:srgbClr val="B12109"/>
      </a:dk2>
      <a:lt2>
        <a:srgbClr val="FFF6F3"/>
      </a:lt2>
      <a:accent1>
        <a:srgbClr val="EC8A42"/>
      </a:accent1>
      <a:accent2>
        <a:srgbClr val="EFAD57"/>
      </a:accent2>
      <a:accent3>
        <a:srgbClr val="B9A728"/>
      </a:accent3>
      <a:accent4>
        <a:srgbClr val="97BD65"/>
      </a:accent4>
      <a:accent5>
        <a:srgbClr val="88A8C3"/>
      </a:accent5>
      <a:accent6>
        <a:srgbClr val="3BC99F"/>
      </a:accent6>
      <a:hlink>
        <a:srgbClr val="0563C1"/>
      </a:hlink>
      <a:folHlink>
        <a:srgbClr val="954D72"/>
      </a:folHlink>
    </a:clrScheme>
    <a:fontScheme name="自定义 7">
      <a:majorFont>
        <a:latin typeface="汉仪大宋简"/>
        <a:ea typeface="汉仪大宋简"/>
        <a:cs typeface=""/>
      </a:majorFont>
      <a:minorFont>
        <a:latin typeface="汉仪中宋简"/>
        <a:ea typeface="汉仪中宋简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3455</Words>
  <Application>WPS 演示</Application>
  <PresentationFormat>宽屏</PresentationFormat>
  <Paragraphs>392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25</vt:i4>
      </vt:variant>
    </vt:vector>
  </HeadingPairs>
  <TitlesOfParts>
    <vt:vector size="35" baseType="lpstr">
      <vt:lpstr>Arial</vt:lpstr>
      <vt:lpstr>宋体</vt:lpstr>
      <vt:lpstr>Wingdings</vt:lpstr>
      <vt:lpstr>微软雅黑</vt:lpstr>
      <vt:lpstr>汉仪大宋简</vt:lpstr>
      <vt:lpstr>Arial Unicode MS</vt:lpstr>
      <vt:lpstr>汉仪中宋简</vt:lpstr>
      <vt:lpstr>Calibri</vt:lpstr>
      <vt:lpstr>Office 主题</vt:lpstr>
      <vt:lpstr>1_Office 主题</vt:lpstr>
      <vt:lpstr>拼拼乐：数字娱乐电商创新模式商业计划</vt:lpstr>
      <vt:lpstr>目录</vt:lpstr>
      <vt:lpstr>项目概述</vt:lpstr>
      <vt:lpstr>项目定位与愿景</vt:lpstr>
      <vt:lpstr>核心模式解析</vt:lpstr>
      <vt:lpstr>目标用户群体</vt:lpstr>
      <vt:lpstr>年轻消费群体画像</vt:lpstr>
      <vt:lpstr>下沉市场潜力分析</vt:lpstr>
      <vt:lpstr>数字货币爱好者群体</vt:lpstr>
      <vt:lpstr>核心竞争优势</vt:lpstr>
      <vt:lpstr>模式创新：多重玩法融合</vt:lpstr>
      <vt:lpstr>社交裂变能力：低成本获客</vt:lpstr>
      <vt:lpstr>风险控制与合规考量</vt:lpstr>
      <vt:lpstr>运营风险控制：资金流管理</vt:lpstr>
      <vt:lpstr>运营风险控制：数据监控体系</vt:lpstr>
      <vt:lpstr>法律合规保障：用户协议与虚拟财产</vt:lpstr>
      <vt:lpstr>法律合规保障：反赌博机制与数据隐私</vt:lpstr>
      <vt:lpstr>发展规划与展望</vt:lpstr>
      <vt:lpstr>短期目标（0-6个月）</vt:lpstr>
      <vt:lpstr>中期目标（7-18个月）</vt:lpstr>
      <vt:lpstr>长期愿景（18个月以上）</vt:lpstr>
      <vt:lpstr>项目总结与价值</vt:lpstr>
      <vt:lpstr>项目核心价值提炼</vt:lpstr>
      <vt:lpstr>实施要点与后续规划</vt:lpstr>
      <vt:lpstr>合作与展望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拼拼乐：数字娱乐电商创新模式商业计划</dc:title>
  <dc:creator/>
  <cp:lastModifiedBy>不懂英文的中国妞</cp:lastModifiedBy>
  <cp:revision>1</cp:revision>
  <dcterms:created xsi:type="dcterms:W3CDTF">2026-03-04T13:42:59Z</dcterms:created>
  <dcterms:modified xsi:type="dcterms:W3CDTF">2026-03-04T13:42:59Z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KSOTemplateUUID">
    <vt:lpwstr>v1.0_ai_69796634080</vt:lpwstr>
  </property>
  <property fmtid="{D5CDD505-2E9C-101B-9397-08002B2CF9AE}" pid="4" name="ICV">
    <vt:lpwstr>509F56A618664F0391D4FC594C82CA55_13</vt:lpwstr>
  </property>
</Properties>
</file>