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pt设计_ppt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设计_ppt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ppt设计_ppt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设计_ppt-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设计-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设计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设计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pt设计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设计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ppt设计-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上善</cp:lastModifiedBy>
  <cp:revision>161</cp:revision>
  <dcterms:created xsi:type="dcterms:W3CDTF">2019-06-19T02:08:00Z</dcterms:created>
  <dcterms:modified xsi:type="dcterms:W3CDTF">2026-07-23T09:38:26Z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6BD945E314D844A6A8A845ECED3BA0D9_13</vt:lpwstr>
  </property>
</Properties>
</file>